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56" r:id="rId4"/>
    <p:sldId id="270" r:id="rId5"/>
    <p:sldId id="269" r:id="rId6"/>
    <p:sldId id="257" r:id="rId7"/>
    <p:sldId id="262" r:id="rId8"/>
    <p:sldId id="259" r:id="rId9"/>
    <p:sldId id="261" r:id="rId10"/>
    <p:sldId id="260" r:id="rId11"/>
    <p:sldId id="263" r:id="rId12"/>
    <p:sldId id="264" r:id="rId13"/>
    <p:sldId id="265" r:id="rId14"/>
    <p:sldId id="273" r:id="rId15"/>
    <p:sldId id="271" r:id="rId16"/>
    <p:sldId id="266" r:id="rId17"/>
    <p:sldId id="274" r:id="rId18"/>
    <p:sldId id="275" r:id="rId19"/>
    <p:sldId id="276" r:id="rId20"/>
    <p:sldId id="267" r:id="rId21"/>
    <p:sldId id="268" r:id="rId22"/>
    <p:sldId id="278" r:id="rId23"/>
    <p:sldId id="279" r:id="rId2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378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D77F84-7ABD-30AD-8275-C61CA7FBE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2F1EF21-1F94-30E0-6F0D-D0A6895CE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6E09B0-2C66-F0A1-D20F-74102F3B6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C406-48BB-4EDF-BC07-B0C7D9E9FA40}" type="datetimeFigureOut">
              <a:rPr lang="es-CO" smtClean="0"/>
              <a:t>7/04/2024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770AC9-ACD8-6490-E26E-138741AF3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B528F7-35F8-9752-CBE0-39B92A143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1AD78-15E1-4F9A-AC99-B793B9CE4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05659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068A89-1815-3786-6209-6959071E6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484E2AC-4FFB-57A1-8B21-E8E597319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AAC6BF-BEAD-1098-1C93-00EC9577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C406-48BB-4EDF-BC07-B0C7D9E9FA40}" type="datetimeFigureOut">
              <a:rPr lang="es-CO" smtClean="0"/>
              <a:t>7/04/2024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2FE1FC-CBCE-F897-A0CE-88E2A685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56CFB2-DBF2-AB84-0364-9996413C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1AD78-15E1-4F9A-AC99-B793B9CE4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69787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B73ED9-4C54-913A-C3CF-A431A9AC16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588026-24B1-CEA8-1731-7E5B2853B8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BC310A-960D-3965-DEF8-BEBBD4EE0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C406-48BB-4EDF-BC07-B0C7D9E9FA40}" type="datetimeFigureOut">
              <a:rPr lang="es-CO" smtClean="0"/>
              <a:t>7/04/2024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781FC4-99B1-4CEE-F8C3-302F4C811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6A3869-F7D5-9C8D-5D11-97A1A27DA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1AD78-15E1-4F9A-AC99-B793B9CE4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0242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B95C2C-B9F7-D9E9-611F-5675ABED7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3739F0-87EA-7EB0-34F6-023A721AC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BDC8F9-2FEC-8CA7-FAA7-EE86C9B4E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C406-48BB-4EDF-BC07-B0C7D9E9FA40}" type="datetimeFigureOut">
              <a:rPr lang="es-CO" smtClean="0"/>
              <a:t>7/04/2024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13DC7D-D1F8-E3B0-3E47-82992FAE9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06A55E-F9B4-5007-9CF4-FCD325B71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1AD78-15E1-4F9A-AC99-B793B9CE4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2523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27E49B-D661-0ED5-EF5C-B4AD0E81F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18873F-8F54-F688-1242-F1C91AC10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C54CE5-AA1F-D6D9-F30F-71BB8D3CB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C406-48BB-4EDF-BC07-B0C7D9E9FA40}" type="datetimeFigureOut">
              <a:rPr lang="es-CO" smtClean="0"/>
              <a:t>7/04/2024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C45556-B2F5-92A8-A172-A77041D4D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073FA8-597E-1E60-6EEB-A2694A68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1AD78-15E1-4F9A-AC99-B793B9CE4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2879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73ADA6-07E4-EA1A-5047-507351E6A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8672AB-E65F-D251-3E00-2754330B1F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0C12AE7-3C24-EDF6-ADF8-A632A12F7F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CD12D4-33CF-D4AC-38E2-972717F58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C406-48BB-4EDF-BC07-B0C7D9E9FA40}" type="datetimeFigureOut">
              <a:rPr lang="es-CO" smtClean="0"/>
              <a:t>7/04/2024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C80327-F28D-21B9-0483-18CFBD05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8274C0-3B59-A1F8-2D6C-C3AFD416D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1AD78-15E1-4F9A-AC99-B793B9CE4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41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64656D-A3E8-4C30-843F-4068BD9E8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8AAF92-1F5B-16B6-8374-143FC8252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C2965C5-A647-F517-1154-5EA04B8CB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F54B38B-1D4D-5B68-7AEF-B5A088AF3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DDA6F4C-1245-414E-1CA1-D47C6291D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B9CEC78-2C0E-C6E5-7B11-8DF5FDC42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C406-48BB-4EDF-BC07-B0C7D9E9FA40}" type="datetimeFigureOut">
              <a:rPr lang="es-CO" smtClean="0"/>
              <a:t>7/04/2024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EB9148-BE59-476D-368E-B9B3DAF19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6BD676C-547D-7482-578C-2A258E950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1AD78-15E1-4F9A-AC99-B793B9CE4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6069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DFDBC3-BCED-48CB-CA3C-154DCA248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F6F57B6-15B2-7238-D97E-CA725DD74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C406-48BB-4EDF-BC07-B0C7D9E9FA40}" type="datetimeFigureOut">
              <a:rPr lang="es-CO" smtClean="0"/>
              <a:t>7/04/2024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C0386B5-72F2-CDFA-2DDB-B7C67D2FF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355E236-5EFB-A7D4-D7F8-D1194391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1AD78-15E1-4F9A-AC99-B793B9CE4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5421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56EF5BF-2669-F7D4-239A-FF7C7497D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C406-48BB-4EDF-BC07-B0C7D9E9FA40}" type="datetimeFigureOut">
              <a:rPr lang="es-CO" smtClean="0"/>
              <a:t>7/04/2024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756A3B5-EDBD-A9F4-4725-CB0AA2EB2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D1473C-243E-7EB0-954E-0B3070821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1AD78-15E1-4F9A-AC99-B793B9CE4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765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038F3E-8AE0-D09D-408C-9A814C846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6E6E70-9F8B-B9ED-F270-A36376115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2F4D99-BDAE-9D4F-F1C8-A0D04584A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CE65A0-7222-AF22-15B2-88B53EF0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C406-48BB-4EDF-BC07-B0C7D9E9FA40}" type="datetimeFigureOut">
              <a:rPr lang="es-CO" smtClean="0"/>
              <a:t>7/04/2024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307E8FE-A49D-FF78-AB27-6B3C12A0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6A108D6-47F5-03C9-4946-E3D258106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1AD78-15E1-4F9A-AC99-B793B9CE4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977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1B4127-E947-10F8-25AE-0F76FA73A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9F1F5B9-11A8-AF20-6048-2A87235DCE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3AA8B1-0AB8-6A99-F19D-AD84CEA58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3FCDECA-9738-4C41-BB56-67864C60C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8C406-48BB-4EDF-BC07-B0C7D9E9FA40}" type="datetimeFigureOut">
              <a:rPr lang="es-CO" smtClean="0"/>
              <a:t>7/04/2024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7D6E0CB-12CE-75E5-4384-48CAE048B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C9D40A-02D1-F6CE-FA1C-26DC342C7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1AD78-15E1-4F9A-AC99-B793B9CE4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3466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0CC50B8-4196-2009-B424-1017CB0FE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F5DE67-A52A-A326-4C70-DEF9C6ED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1E388C-BEF8-6D98-D2BA-6748918787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8C406-48BB-4EDF-BC07-B0C7D9E9FA40}" type="datetimeFigureOut">
              <a:rPr lang="es-CO" smtClean="0"/>
              <a:t>7/04/2024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F75211-3FEA-156E-F413-0838AF187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329FCF-6F19-803E-20D7-2137CD1277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1AD78-15E1-4F9A-AC99-B793B9CE4F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477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1D078C1-35E1-2981-F062-8E6AD058F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67" r="6636"/>
          <a:stretch/>
        </p:blipFill>
        <p:spPr>
          <a:xfrm>
            <a:off x="1792705" y="730752"/>
            <a:ext cx="8963527" cy="4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33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9495BED-063E-B48A-0426-A89814D44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3787" y="662940"/>
            <a:ext cx="8629695" cy="566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18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B2323B4-ACD8-56C4-668B-A98E077AA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0"/>
          <a:stretch/>
        </p:blipFill>
        <p:spPr>
          <a:xfrm>
            <a:off x="1842868" y="768788"/>
            <a:ext cx="8932984" cy="496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0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C57DEEC-28CC-600A-286C-8A7994DE9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85"/>
          <a:stretch/>
        </p:blipFill>
        <p:spPr>
          <a:xfrm>
            <a:off x="2091690" y="728344"/>
            <a:ext cx="9291208" cy="544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61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25C709-EBA1-8824-E708-DC271AD2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565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HABLA Y VOZ</a:t>
            </a:r>
            <a:endParaRPr lang="es-CO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2A225F1-9E42-0E75-BF5B-BB3317391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8117" y="946737"/>
            <a:ext cx="7413674" cy="51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82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508DB9-E41F-020D-A081-632A8578A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9749"/>
          </a:xfrm>
        </p:spPr>
        <p:txBody>
          <a:bodyPr>
            <a:normAutofit/>
          </a:bodyPr>
          <a:lstStyle/>
          <a:p>
            <a:pPr algn="ctr"/>
            <a:r>
              <a:rPr lang="es-ES" sz="4000" dirty="0">
                <a:latin typeface="Century Gothic" panose="020B0502020202020204" pitchFamily="34" charset="0"/>
              </a:rPr>
              <a:t>HABLA Y VOZ</a:t>
            </a:r>
            <a:endParaRPr lang="es-CO" sz="4000" dirty="0">
              <a:latin typeface="Century Gothic" panose="020B0502020202020204" pitchFamily="34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3F21913-F490-348E-448A-66B33B21A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329" y="1491667"/>
            <a:ext cx="3525251" cy="19373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8065923-0BF9-E169-4D96-53783E603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705" y="1491667"/>
            <a:ext cx="3267930" cy="18300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E804679-AFCA-B303-5355-D68EE64B2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354" y="4078463"/>
            <a:ext cx="3427226" cy="17244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9EA545-A844-E561-6FA0-67EC5D125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7988" y="3825800"/>
            <a:ext cx="3267930" cy="197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89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2B10B7-675A-E278-7AAF-B23F5B07E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0399"/>
          </a:xfrm>
        </p:spPr>
        <p:txBody>
          <a:bodyPr>
            <a:normAutofit/>
          </a:bodyPr>
          <a:lstStyle/>
          <a:p>
            <a:pPr algn="ctr"/>
            <a:r>
              <a:rPr lang="es-ES" sz="4000" dirty="0">
                <a:latin typeface="Century Gothic" panose="020B0502020202020204" pitchFamily="34" charset="0"/>
              </a:rPr>
              <a:t>MASAJES FACIALES</a:t>
            </a:r>
            <a:endParaRPr lang="es-CO" sz="4000" dirty="0">
              <a:latin typeface="Century Gothic" panose="020B0502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8C9B07-A9FB-2CB0-EC2B-474C140D3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Movimientos:</a:t>
            </a:r>
          </a:p>
          <a:p>
            <a:r>
              <a:rPr lang="es-ES" dirty="0"/>
              <a:t>Circulares</a:t>
            </a:r>
          </a:p>
          <a:p>
            <a:r>
              <a:rPr lang="es-ES" dirty="0"/>
              <a:t>Horizontales</a:t>
            </a:r>
          </a:p>
          <a:p>
            <a:r>
              <a:rPr lang="es-ES" dirty="0"/>
              <a:t>Verticales</a:t>
            </a:r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B60F392-1579-7167-2473-BAD29E1A1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682" y="3530992"/>
            <a:ext cx="4172267" cy="264597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B580E94-ECEC-A3C6-023A-51997A46D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610" y="1825625"/>
            <a:ext cx="3516923" cy="27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47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9E492D-60B4-1479-7323-E1B56C1B5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2165"/>
          </a:xfrm>
        </p:spPr>
        <p:txBody>
          <a:bodyPr/>
          <a:lstStyle/>
          <a:p>
            <a:pPr algn="ctr"/>
            <a:r>
              <a:rPr lang="es-ES" dirty="0"/>
              <a:t>RESPIRACION</a:t>
            </a:r>
            <a:endParaRPr lang="es-CO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8AB021C-382D-F5E5-EAD2-7920BC75A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8940" y="1471295"/>
            <a:ext cx="60921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04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43FF4C-3ECC-D822-43EF-BFBACD6A3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1737"/>
            <a:ext cx="10515600" cy="5515226"/>
          </a:xfrm>
        </p:spPr>
        <p:txBody>
          <a:bodyPr/>
          <a:lstStyle/>
          <a:p>
            <a:r>
              <a:rPr lang="es-ES" dirty="0">
                <a:latin typeface="Century Gothic" panose="020B0502020202020204" pitchFamily="34" charset="0"/>
              </a:rPr>
              <a:t>LOGOPEDIA</a:t>
            </a:r>
            <a:endParaRPr lang="es-CO" dirty="0">
              <a:latin typeface="Century Gothic" panose="020B0502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B904C53-E9AD-D19C-2E18-FE942F450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56"/>
          <a:stretch/>
        </p:blipFill>
        <p:spPr>
          <a:xfrm>
            <a:off x="2249906" y="1287379"/>
            <a:ext cx="8935848" cy="45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79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4D21220-E091-75D0-E694-6AB40BF96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410"/>
          <a:stretch/>
        </p:blipFill>
        <p:spPr>
          <a:xfrm>
            <a:off x="1176856" y="637675"/>
            <a:ext cx="9663597" cy="487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39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0BD2DA5-A4B5-9CDB-6000-51F80F366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879"/>
          <a:stretch/>
        </p:blipFill>
        <p:spPr>
          <a:xfrm>
            <a:off x="1275348" y="878305"/>
            <a:ext cx="9709484" cy="487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61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16F05AA-C357-B121-D71E-1B7C1C021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9884" y="814973"/>
            <a:ext cx="9480884" cy="477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29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95E588-BD8C-7D86-2886-1F114FFBB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315"/>
          </a:xfrm>
        </p:spPr>
        <p:txBody>
          <a:bodyPr/>
          <a:lstStyle/>
          <a:p>
            <a:pPr algn="ctr"/>
            <a:r>
              <a:rPr lang="es-ES" dirty="0"/>
              <a:t>ARTICULACIÓN</a:t>
            </a:r>
            <a:endParaRPr lang="es-CO" dirty="0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AA4E95AD-DC07-CFDB-2440-28B3F6111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4440"/>
            <a:ext cx="10515600" cy="4942523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600" kern="1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JAJA JA JA JA JA JA JA JA JA JA JAJ JA JA JA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600" kern="100" dirty="0">
                <a:latin typeface="Century Gothic" panose="020B0502020202020204" pitchFamily="34" charset="0"/>
                <a:cs typeface="Times New Roman" panose="02020603050405020304" pitchFamily="18" charset="0"/>
              </a:rPr>
              <a:t>KA KA KA KA KA KA KA KA KA KA KA KA KA KA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600" kern="100" dirty="0">
                <a:latin typeface="Century Gothic" panose="020B0502020202020204" pitchFamily="34" charset="0"/>
                <a:cs typeface="Times New Roman" panose="02020603050405020304" pitchFamily="18" charset="0"/>
              </a:rPr>
              <a:t>JE JE JE JE JE JE JE JE JE JE JE JE JE  JE JE JE JE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600" kern="100" dirty="0">
                <a:latin typeface="Century Gothic" panose="020B0502020202020204" pitchFamily="34" charset="0"/>
                <a:cs typeface="Times New Roman" panose="02020603050405020304" pitchFamily="18" charset="0"/>
              </a:rPr>
              <a:t>JIJI JIJIJI JI JI JI JI JI JI JI JI JI JI JIJI JI JI  JI JI JI JI JI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600" kern="100" dirty="0">
                <a:latin typeface="Century Gothic" panose="020B0502020202020204" pitchFamily="34" charset="0"/>
                <a:cs typeface="Times New Roman" panose="02020603050405020304" pitchFamily="18" charset="0"/>
              </a:rPr>
              <a:t>KIKI KI K IK IK I KI KI KI KI KI KI KI KI KI KIK IK I KI KI KI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600" kern="100" dirty="0">
                <a:latin typeface="Century Gothic" panose="020B0502020202020204" pitchFamily="34" charset="0"/>
                <a:cs typeface="Times New Roman" panose="02020603050405020304" pitchFamily="18" charset="0"/>
              </a:rPr>
              <a:t>JO JO J O JO JO JO JO JO JO JO JO JO JO JO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600" kern="100" dirty="0">
                <a:latin typeface="Century Gothic" panose="020B0502020202020204" pitchFamily="34" charset="0"/>
                <a:cs typeface="Times New Roman" panose="02020603050405020304" pitchFamily="18" charset="0"/>
              </a:rPr>
              <a:t>K KO KO KO KO KO KO KO KO KO KO KO KO KO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600" kern="100" dirty="0">
                <a:latin typeface="Century Gothic" panose="020B0502020202020204" pitchFamily="34" charset="0"/>
                <a:cs typeface="Times New Roman" panose="02020603050405020304" pitchFamily="18" charset="0"/>
              </a:rPr>
              <a:t>JJU JU  JU JU JU JU JU JU JU JU JU JU JU J UJ UJU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600" kern="1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KU KU KU KU KU KU KU KU KU KU KU KU KU KU KU 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2732816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7C4982-7B91-6BB6-6027-8DB26A0FD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7250"/>
            <a:ext cx="10515600" cy="5319713"/>
          </a:xfrm>
        </p:spPr>
        <p:txBody>
          <a:bodyPr/>
          <a:lstStyle/>
          <a:p>
            <a:r>
              <a:rPr lang="es-ES" dirty="0"/>
              <a:t>MAAA                           MAMAMA         MAMAMAMA          MAMAMA</a:t>
            </a:r>
          </a:p>
          <a:p>
            <a:r>
              <a:rPr lang="es-CO" dirty="0"/>
              <a:t>MAAAIIIEEEE               MAAOOII            MAAOOUUOO          MAAEEAA</a:t>
            </a:r>
          </a:p>
          <a:p>
            <a:r>
              <a:rPr lang="es-CO" dirty="0"/>
              <a:t>MIIAAOOOO                MUUAAAEE       MOOEEAAOEA          MOOOOO</a:t>
            </a:r>
          </a:p>
          <a:p>
            <a:r>
              <a:rPr lang="es-CO" dirty="0"/>
              <a:t>MEEEEAAAAIIII            MEEOOO            MUUIOIOOOO         MUUUUU </a:t>
            </a:r>
          </a:p>
          <a:p>
            <a:endParaRPr lang="es-CO" dirty="0"/>
          </a:p>
          <a:p>
            <a:r>
              <a:rPr lang="es-CO" dirty="0"/>
              <a:t>DOM                               DOM – DOM</a:t>
            </a:r>
          </a:p>
          <a:p>
            <a:r>
              <a:rPr lang="es-CO" dirty="0"/>
              <a:t>BLOM                              BLOM-BLOM</a:t>
            </a:r>
          </a:p>
          <a:p>
            <a:r>
              <a:rPr lang="es-CO" dirty="0"/>
              <a:t>MOM                              MOM-MOM</a:t>
            </a:r>
          </a:p>
          <a:p>
            <a:r>
              <a:rPr lang="es-CO" dirty="0"/>
              <a:t>PIM                                 PIM-PIM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9508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A1609E-092C-FCE9-8BF0-C9E11CFA6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1622"/>
          </a:xfrm>
        </p:spPr>
        <p:txBody>
          <a:bodyPr>
            <a:normAutofit/>
          </a:bodyPr>
          <a:lstStyle/>
          <a:p>
            <a:pPr algn="ctr"/>
            <a:r>
              <a:rPr lang="es-ES" sz="4000" dirty="0">
                <a:latin typeface="Century Gothic" panose="020B0502020202020204" pitchFamily="34" charset="0"/>
              </a:rPr>
              <a:t>REFLEXIONEMOS EN </a:t>
            </a:r>
            <a:endParaRPr lang="es-CO" sz="4000" dirty="0">
              <a:latin typeface="Century Gothic" panose="020B0502020202020204" pitchFamily="34" charset="0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EC67653-3D74-EA8E-9BF8-067A30352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4264" y="1311442"/>
            <a:ext cx="8999620" cy="486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21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AF9308-5E40-7097-46BF-28678EDCE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021" y="857028"/>
            <a:ext cx="10583779" cy="5319935"/>
          </a:xfrm>
        </p:spPr>
        <p:txBody>
          <a:bodyPr/>
          <a:lstStyle/>
          <a:p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33011A2-FF68-F768-8B1D-5DE119E39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863" y="1319713"/>
            <a:ext cx="8638674" cy="468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97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F08758-9988-A419-BC46-0A008B06EA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0948" y="475249"/>
            <a:ext cx="9144000" cy="776035"/>
          </a:xfrm>
        </p:spPr>
        <p:txBody>
          <a:bodyPr>
            <a:normAutofit fontScale="90000"/>
          </a:bodyPr>
          <a:lstStyle/>
          <a:p>
            <a:r>
              <a:rPr lang="es-ES" dirty="0"/>
              <a:t>DISFAGIA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50B957-2C53-8624-5ADC-3DA4FEE85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307" y="1345324"/>
            <a:ext cx="7406970" cy="4647513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E8CD786F-3B7D-87DB-5BD1-63CD9E6DF9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6636" y="1600199"/>
            <a:ext cx="3032626" cy="3365696"/>
          </a:xfr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40930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F10DB3-ADC0-AA72-759C-148F48255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414" y="506438"/>
            <a:ext cx="10228385" cy="717452"/>
          </a:xfrm>
        </p:spPr>
        <p:txBody>
          <a:bodyPr>
            <a:normAutofit/>
          </a:bodyPr>
          <a:lstStyle/>
          <a:p>
            <a:pPr algn="ctr"/>
            <a:r>
              <a:rPr lang="es-ES" sz="4000" dirty="0">
                <a:latin typeface="Century Gothic" panose="020B0502020202020204" pitchFamily="34" charset="0"/>
              </a:rPr>
              <a:t>MUSCULOS DE LA CARA</a:t>
            </a:r>
            <a:endParaRPr lang="es-CO" sz="4000" dirty="0">
              <a:latin typeface="Century Gothic" panose="020B0502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24A93A-8F41-8032-7F00-17BBA2C9C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385" y="1223890"/>
            <a:ext cx="10650415" cy="4953073"/>
          </a:xfrm>
        </p:spPr>
        <p:txBody>
          <a:bodyPr/>
          <a:lstStyle/>
          <a:p>
            <a:r>
              <a:rPr lang="es-ES" dirty="0"/>
              <a:t>Movilidad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E75319-176C-D84D-E80B-627A405F9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2" y="1315813"/>
            <a:ext cx="7441810" cy="463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66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9582CB-1E60-22FA-D309-EBCDD1802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670" y="548640"/>
            <a:ext cx="10383129" cy="5628323"/>
          </a:xfrm>
        </p:spPr>
        <p:txBody>
          <a:bodyPr/>
          <a:lstStyle/>
          <a:p>
            <a:pPr marL="0" indent="0" algn="ctr">
              <a:buNone/>
            </a:pPr>
            <a:r>
              <a:rPr lang="es-ES" dirty="0">
                <a:latin typeface="Century Gothic" panose="020B0502020202020204" pitchFamily="34" charset="0"/>
              </a:rPr>
              <a:t>FASES  DEGLUCIÓN</a:t>
            </a:r>
            <a:endParaRPr lang="es-CO" dirty="0">
              <a:latin typeface="Century Gothic" panose="020B0502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98D7553-D6D4-4E6A-D59A-C5BA2F3B8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1" t="15722" r="5196" b="10252"/>
          <a:stretch/>
        </p:blipFill>
        <p:spPr>
          <a:xfrm>
            <a:off x="1701738" y="1308296"/>
            <a:ext cx="9102250" cy="426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9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45748D4-CB67-A57F-2C3F-3E7645C6E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0340" y="579755"/>
            <a:ext cx="6858000" cy="543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84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7B601B2-6570-D298-FC4E-0B4EDE5CB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5950" y="694055"/>
            <a:ext cx="819530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81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95984C4-30EE-1C41-2F69-29AD25D17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250" y="604912"/>
            <a:ext cx="8229600" cy="550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33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2BD1133-7C80-C9AE-1B6B-D5A9880BA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6070" y="868680"/>
            <a:ext cx="6652260" cy="416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367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199</Words>
  <Application>Microsoft Office PowerPoint</Application>
  <PresentationFormat>Panorámica</PresentationFormat>
  <Paragraphs>33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DISFAGIA</vt:lpstr>
      <vt:lpstr>MUSCULOS DE LA CARA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HABLA Y VOZ</vt:lpstr>
      <vt:lpstr>HABLA Y VOZ</vt:lpstr>
      <vt:lpstr>MASAJES FACIALES</vt:lpstr>
      <vt:lpstr>RESPIRACION</vt:lpstr>
      <vt:lpstr>Presentación de PowerPoint</vt:lpstr>
      <vt:lpstr>Presentación de PowerPoint</vt:lpstr>
      <vt:lpstr>Presentación de PowerPoint</vt:lpstr>
      <vt:lpstr>ARTICULACIÓN</vt:lpstr>
      <vt:lpstr>Presentación de PowerPoint</vt:lpstr>
      <vt:lpstr>REFLEXIONEMOS EN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DISFAGIA</dc:title>
  <dc:creator>Heather</dc:creator>
  <cp:lastModifiedBy>Heather</cp:lastModifiedBy>
  <cp:revision>5</cp:revision>
  <dcterms:created xsi:type="dcterms:W3CDTF">2024-04-07T01:58:40Z</dcterms:created>
  <dcterms:modified xsi:type="dcterms:W3CDTF">2024-04-08T00:25:18Z</dcterms:modified>
</cp:coreProperties>
</file>