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omments/modernComment_105_0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60" r:id="rId4"/>
    <p:sldId id="259" r:id="rId5"/>
    <p:sldId id="333" r:id="rId6"/>
    <p:sldId id="261" r:id="rId7"/>
    <p:sldId id="334" r:id="rId8"/>
    <p:sldId id="335" r:id="rId9"/>
    <p:sldId id="336" r:id="rId10"/>
    <p:sldId id="337" r:id="rId11"/>
    <p:sldId id="338" r:id="rId12"/>
    <p:sldId id="339" r:id="rId13"/>
    <p:sldId id="351" r:id="rId14"/>
    <p:sldId id="352" r:id="rId15"/>
    <p:sldId id="355" r:id="rId16"/>
    <p:sldId id="340" r:id="rId17"/>
    <p:sldId id="349" r:id="rId18"/>
    <p:sldId id="353" r:id="rId19"/>
    <p:sldId id="348" r:id="rId20"/>
    <p:sldId id="354" r:id="rId21"/>
    <p:sldId id="358" r:id="rId22"/>
    <p:sldId id="274" r:id="rId23"/>
    <p:sldId id="275" r:id="rId24"/>
    <p:sldId id="350" r:id="rId25"/>
    <p:sldId id="330" r:id="rId26"/>
    <p:sldId id="356" r:id="rId27"/>
    <p:sldId id="345" r:id="rId28"/>
    <p:sldId id="346" r:id="rId29"/>
    <p:sldId id="347" r:id="rId30"/>
    <p:sldId id="343" r:id="rId31"/>
    <p:sldId id="360" r:id="rId32"/>
    <p:sldId id="359" r:id="rId33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A7FC2D-8188-5855-957D-6507FDA96C50}" name="DANIEL ESOBAR GRISALES" initials="DG" userId="S::daniel.esobar@udea.edu.co::27a35f81-696f-4ca8-a694-b5d4d7b480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DAC193-B47D-CCE9-FD41-A21A4E5C087C}" v="23" dt="2024-04-09T15:57:31.713"/>
    <p1510:client id="{39DD1B77-ECA5-B142-DCFB-69949040CDEE}" v="72" dt="2024-04-08T20:15:55.683"/>
    <p1510:client id="{49F0B09E-019F-2EB6-AFE5-D9A7F9B1A409}" v="384" dt="2024-04-08T14:33:51.652"/>
    <p1510:client id="{C72685DA-2B0C-B50E-21C1-D82B5EF9EF67}" v="55" dt="2024-04-10T00:17:36.582"/>
    <p1510:client id="{CB619437-662E-4B46-72B5-8F85E080F7AC}" v="58" dt="2024-04-08T13:23:27.361"/>
    <p1510:client id="{CDE7A46F-96E1-C7F5-9448-003C8073B756}" v="7" dt="2024-04-10T12:34:59.276"/>
    <p1510:client id="{D91CFAAF-44E2-B05C-F672-2DC52C967BC5}" v="749" dt="2024-04-09T22:54:59.458"/>
    <p1510:client id="{FEA2FA71-9161-DF1F-81E7-C09789A3ADC0}" v="459" dt="2024-04-09T16:46:07.9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RAFAEL OROZCO ARROYAVE" userId="S::rafael.orozco@udea.edu.co::82b08f9d-6564-478d-869e-4194c5d855dd" providerId="AD" clId="Web-{9E16D216-9E76-DAA3-7DF4-BF3A429A0D9D}"/>
    <pc:docChg chg="addSld delSld modSld sldOrd">
      <pc:chgData name="JUAN RAFAEL OROZCO ARROYAVE" userId="S::rafael.orozco@udea.edu.co::82b08f9d-6564-478d-869e-4194c5d855dd" providerId="AD" clId="Web-{9E16D216-9E76-DAA3-7DF4-BF3A429A0D9D}" dt="2023-08-31T11:27:40.903" v="1260" actId="20577"/>
      <pc:docMkLst>
        <pc:docMk/>
      </pc:docMkLst>
      <pc:sldChg chg="addSp delSp modSp">
        <pc:chgData name="JUAN RAFAEL OROZCO ARROYAVE" userId="S::rafael.orozco@udea.edu.co::82b08f9d-6564-478d-869e-4194c5d855dd" providerId="AD" clId="Web-{9E16D216-9E76-DAA3-7DF4-BF3A429A0D9D}" dt="2023-08-31T11:21:37.510" v="1255" actId="1076"/>
        <pc:sldMkLst>
          <pc:docMk/>
          <pc:sldMk cId="0" sldId="257"/>
        </pc:sldMkLst>
        <pc:spChg chg="add mod">
          <ac:chgData name="JUAN RAFAEL OROZCO ARROYAVE" userId="S::rafael.orozco@udea.edu.co::82b08f9d-6564-478d-869e-4194c5d855dd" providerId="AD" clId="Web-{9E16D216-9E76-DAA3-7DF4-BF3A429A0D9D}" dt="2023-08-31T10:41:24.478" v="1216" actId="20577"/>
          <ac:spMkLst>
            <pc:docMk/>
            <pc:sldMk cId="0" sldId="257"/>
            <ac:spMk id="2" creationId="{3CF3A5B6-5264-9A49-801F-A94F4CD0B965}"/>
          </ac:spMkLst>
        </pc:spChg>
        <pc:spChg chg="add del mod">
          <ac:chgData name="JUAN RAFAEL OROZCO ARROYAVE" userId="S::rafael.orozco@udea.edu.co::82b08f9d-6564-478d-869e-4194c5d855dd" providerId="AD" clId="Web-{9E16D216-9E76-DAA3-7DF4-BF3A429A0D9D}" dt="2023-08-31T08:05:52.051" v="45"/>
          <ac:spMkLst>
            <pc:docMk/>
            <pc:sldMk cId="0" sldId="257"/>
            <ac:spMk id="5" creationId="{A6C4A019-E329-F6F4-1DE3-64B919029427}"/>
          </ac:spMkLst>
        </pc:spChg>
        <pc:spChg chg="mod">
          <ac:chgData name="JUAN RAFAEL OROZCO ARROYAVE" userId="S::rafael.orozco@udea.edu.co::82b08f9d-6564-478d-869e-4194c5d855dd" providerId="AD" clId="Web-{9E16D216-9E76-DAA3-7DF4-BF3A429A0D9D}" dt="2023-08-31T09:11:44.804" v="556" actId="20577"/>
          <ac:spMkLst>
            <pc:docMk/>
            <pc:sldMk cId="0" sldId="257"/>
            <ac:spMk id="119" creationId="{00000000-0000-0000-0000-000000000000}"/>
          </ac:spMkLst>
        </pc:spChg>
        <pc:spChg chg="mod">
          <ac:chgData name="JUAN RAFAEL OROZCO ARROYAVE" userId="S::rafael.orozco@udea.edu.co::82b08f9d-6564-478d-869e-4194c5d855dd" providerId="AD" clId="Web-{9E16D216-9E76-DAA3-7DF4-BF3A429A0D9D}" dt="2023-08-31T10:41:35.542" v="1226" actId="20577"/>
          <ac:spMkLst>
            <pc:docMk/>
            <pc:sldMk cId="0" sldId="257"/>
            <ac:spMk id="121" creationId="{00000000-0000-0000-0000-000000000000}"/>
          </ac:spMkLst>
        </pc:spChg>
        <pc:spChg chg="mod">
          <ac:chgData name="JUAN RAFAEL OROZCO ARROYAVE" userId="S::rafael.orozco@udea.edu.co::82b08f9d-6564-478d-869e-4194c5d855dd" providerId="AD" clId="Web-{9E16D216-9E76-DAA3-7DF4-BF3A429A0D9D}" dt="2023-08-31T10:41:31.307" v="1223" actId="20577"/>
          <ac:spMkLst>
            <pc:docMk/>
            <pc:sldMk cId="0" sldId="257"/>
            <ac:spMk id="122" creationId="{00000000-0000-0000-0000-000000000000}"/>
          </ac:spMkLst>
        </pc:spChg>
        <pc:grpChg chg="add mod">
          <ac:chgData name="JUAN RAFAEL OROZCO ARROYAVE" userId="S::rafael.orozco@udea.edu.co::82b08f9d-6564-478d-869e-4194c5d855dd" providerId="AD" clId="Web-{9E16D216-9E76-DAA3-7DF4-BF3A429A0D9D}" dt="2023-08-31T11:21:37.510" v="1255" actId="1076"/>
          <ac:grpSpMkLst>
            <pc:docMk/>
            <pc:sldMk cId="0" sldId="257"/>
            <ac:grpSpMk id="3" creationId="{9C2129BE-DBDA-1FF6-89E1-FE2D37540738}"/>
          </ac:grpSpMkLst>
        </pc:grpChg>
        <pc:picChg chg="add mod">
          <ac:chgData name="JUAN RAFAEL OROZCO ARROYAVE" userId="S::rafael.orozco@udea.edu.co::82b08f9d-6564-478d-869e-4194c5d855dd" providerId="AD" clId="Web-{9E16D216-9E76-DAA3-7DF4-BF3A429A0D9D}" dt="2023-08-31T08:05:36.425" v="41" actId="1076"/>
          <ac:picMkLst>
            <pc:docMk/>
            <pc:sldMk cId="0" sldId="257"/>
            <ac:picMk id="4" creationId="{0D0901B3-F9DF-D4B1-646B-4924C22333EB}"/>
          </ac:picMkLst>
        </pc:picChg>
        <pc:picChg chg="add del mod">
          <ac:chgData name="JUAN RAFAEL OROZCO ARROYAVE" userId="S::rafael.orozco@udea.edu.co::82b08f9d-6564-478d-869e-4194c5d855dd" providerId="AD" clId="Web-{9E16D216-9E76-DAA3-7DF4-BF3A429A0D9D}" dt="2023-08-31T09:12:03.416" v="564"/>
          <ac:picMkLst>
            <pc:docMk/>
            <pc:sldMk cId="0" sldId="257"/>
            <ac:picMk id="6" creationId="{7C75D999-D2D0-7C44-920F-2DACA0A88D01}"/>
          </ac:picMkLst>
        </pc:picChg>
        <pc:picChg chg="add del mod">
          <ac:chgData name="JUAN RAFAEL OROZCO ARROYAVE" userId="S::rafael.orozco@udea.edu.co::82b08f9d-6564-478d-869e-4194c5d855dd" providerId="AD" clId="Web-{9E16D216-9E76-DAA3-7DF4-BF3A429A0D9D}" dt="2023-08-31T09:05:28.591" v="457"/>
          <ac:picMkLst>
            <pc:docMk/>
            <pc:sldMk cId="0" sldId="257"/>
            <ac:picMk id="7" creationId="{F2F0B7CC-EE55-3AB3-77C0-BC27AAA9D7BD}"/>
          </ac:picMkLst>
        </pc:picChg>
        <pc:picChg chg="add mod">
          <ac:chgData name="JUAN RAFAEL OROZCO ARROYAVE" userId="S::rafael.orozco@udea.edu.co::82b08f9d-6564-478d-869e-4194c5d855dd" providerId="AD" clId="Web-{9E16D216-9E76-DAA3-7DF4-BF3A429A0D9D}" dt="2023-08-31T09:12:09.758" v="566" actId="1076"/>
          <ac:picMkLst>
            <pc:docMk/>
            <pc:sldMk cId="0" sldId="257"/>
            <ac:picMk id="8" creationId="{58E6DC9F-F88C-AE48-BABF-8FDEB2BCBD91}"/>
          </ac:picMkLst>
        </pc:picChg>
        <pc:picChg chg="add mod">
          <ac:chgData name="JUAN RAFAEL OROZCO ARROYAVE" userId="S::rafael.orozco@udea.edu.co::82b08f9d-6564-478d-869e-4194c5d855dd" providerId="AD" clId="Web-{9E16D216-9E76-DAA3-7DF4-BF3A429A0D9D}" dt="2023-08-31T09:12:19.260" v="569" actId="1076"/>
          <ac:picMkLst>
            <pc:docMk/>
            <pc:sldMk cId="0" sldId="257"/>
            <ac:picMk id="9" creationId="{831B7BD9-66D8-B8CC-B82F-81B9F1A9FF7F}"/>
          </ac:picMkLst>
        </pc:picChg>
      </pc:sldChg>
      <pc:sldChg chg="modSp">
        <pc:chgData name="JUAN RAFAEL OROZCO ARROYAVE" userId="S::rafael.orozco@udea.edu.co::82b08f9d-6564-478d-869e-4194c5d855dd" providerId="AD" clId="Web-{9E16D216-9E76-DAA3-7DF4-BF3A429A0D9D}" dt="2023-08-31T08:38:01.497" v="228" actId="20577"/>
        <pc:sldMkLst>
          <pc:docMk/>
          <pc:sldMk cId="0" sldId="287"/>
        </pc:sldMkLst>
        <pc:spChg chg="mod">
          <ac:chgData name="JUAN RAFAEL OROZCO ARROYAVE" userId="S::rafael.orozco@udea.edu.co::82b08f9d-6564-478d-869e-4194c5d855dd" providerId="AD" clId="Web-{9E16D216-9E76-DAA3-7DF4-BF3A429A0D9D}" dt="2023-08-31T08:38:01.497" v="228" actId="20577"/>
          <ac:spMkLst>
            <pc:docMk/>
            <pc:sldMk cId="0" sldId="287"/>
            <ac:spMk id="436" creationId="{00000000-0000-0000-0000-000000000000}"/>
          </ac:spMkLst>
        </pc:spChg>
      </pc:sldChg>
      <pc:sldChg chg="addSp delSp">
        <pc:chgData name="JUAN RAFAEL OROZCO ARROYAVE" userId="S::rafael.orozco@udea.edu.co::82b08f9d-6564-478d-869e-4194c5d855dd" providerId="AD" clId="Web-{9E16D216-9E76-DAA3-7DF4-BF3A429A0D9D}" dt="2023-08-31T08:38:08.262" v="230"/>
        <pc:sldMkLst>
          <pc:docMk/>
          <pc:sldMk cId="0" sldId="288"/>
        </pc:sldMkLst>
        <pc:spChg chg="add">
          <ac:chgData name="JUAN RAFAEL OROZCO ARROYAVE" userId="S::rafael.orozco@udea.edu.co::82b08f9d-6564-478d-869e-4194c5d855dd" providerId="AD" clId="Web-{9E16D216-9E76-DAA3-7DF4-BF3A429A0D9D}" dt="2023-08-31T08:38:08.262" v="230"/>
          <ac:spMkLst>
            <pc:docMk/>
            <pc:sldMk cId="0" sldId="288"/>
            <ac:spMk id="3" creationId="{B44E1DC9-EF72-E6B5-A2C0-7C6C39D5F5B5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8:38:07.794" v="229"/>
          <ac:spMkLst>
            <pc:docMk/>
            <pc:sldMk cId="0" sldId="288"/>
            <ac:spMk id="442" creationId="{00000000-0000-0000-0000-000000000000}"/>
          </ac:spMkLst>
        </pc:spChg>
      </pc:sldChg>
      <pc:sldChg chg="addSp delSp">
        <pc:chgData name="JUAN RAFAEL OROZCO ARROYAVE" userId="S::rafael.orozco@udea.edu.co::82b08f9d-6564-478d-869e-4194c5d855dd" providerId="AD" clId="Web-{9E16D216-9E76-DAA3-7DF4-BF3A429A0D9D}" dt="2023-08-31T08:38:13.356" v="232"/>
        <pc:sldMkLst>
          <pc:docMk/>
          <pc:sldMk cId="0" sldId="289"/>
        </pc:sldMkLst>
        <pc:spChg chg="add">
          <ac:chgData name="JUAN RAFAEL OROZCO ARROYAVE" userId="S::rafael.orozco@udea.edu.co::82b08f9d-6564-478d-869e-4194c5d855dd" providerId="AD" clId="Web-{9E16D216-9E76-DAA3-7DF4-BF3A429A0D9D}" dt="2023-08-31T08:38:13.356" v="232"/>
          <ac:spMkLst>
            <pc:docMk/>
            <pc:sldMk cId="0" sldId="289"/>
            <ac:spMk id="3" creationId="{F8969F35-0B70-4CE7-EB8A-BD67421DB61A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8:38:12.887" v="231"/>
          <ac:spMkLst>
            <pc:docMk/>
            <pc:sldMk cId="0" sldId="289"/>
            <ac:spMk id="446" creationId="{00000000-0000-0000-0000-000000000000}"/>
          </ac:spMkLst>
        </pc:spChg>
      </pc:sldChg>
      <pc:sldChg chg="addSp delSp">
        <pc:chgData name="JUAN RAFAEL OROZCO ARROYAVE" userId="S::rafael.orozco@udea.edu.co::82b08f9d-6564-478d-869e-4194c5d855dd" providerId="AD" clId="Web-{9E16D216-9E76-DAA3-7DF4-BF3A429A0D9D}" dt="2023-08-31T08:38:17.528" v="234"/>
        <pc:sldMkLst>
          <pc:docMk/>
          <pc:sldMk cId="0" sldId="290"/>
        </pc:sldMkLst>
        <pc:spChg chg="add">
          <ac:chgData name="JUAN RAFAEL OROZCO ARROYAVE" userId="S::rafael.orozco@udea.edu.co::82b08f9d-6564-478d-869e-4194c5d855dd" providerId="AD" clId="Web-{9E16D216-9E76-DAA3-7DF4-BF3A429A0D9D}" dt="2023-08-31T08:38:17.528" v="234"/>
          <ac:spMkLst>
            <pc:docMk/>
            <pc:sldMk cId="0" sldId="290"/>
            <ac:spMk id="3" creationId="{C68781FA-2A0C-B80E-D3C0-1BA2CA1692CA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8:38:17.122" v="233"/>
          <ac:spMkLst>
            <pc:docMk/>
            <pc:sldMk cId="0" sldId="290"/>
            <ac:spMk id="451" creationId="{00000000-0000-0000-0000-000000000000}"/>
          </ac:spMkLst>
        </pc:spChg>
      </pc:sldChg>
      <pc:sldChg chg="addSp delSp">
        <pc:chgData name="JUAN RAFAEL OROZCO ARROYAVE" userId="S::rafael.orozco@udea.edu.co::82b08f9d-6564-478d-869e-4194c5d855dd" providerId="AD" clId="Web-{9E16D216-9E76-DAA3-7DF4-BF3A429A0D9D}" dt="2023-08-31T08:38:21.481" v="236"/>
        <pc:sldMkLst>
          <pc:docMk/>
          <pc:sldMk cId="0" sldId="291"/>
        </pc:sldMkLst>
        <pc:spChg chg="add">
          <ac:chgData name="JUAN RAFAEL OROZCO ARROYAVE" userId="S::rafael.orozco@udea.edu.co::82b08f9d-6564-478d-869e-4194c5d855dd" providerId="AD" clId="Web-{9E16D216-9E76-DAA3-7DF4-BF3A429A0D9D}" dt="2023-08-31T08:38:21.481" v="236"/>
          <ac:spMkLst>
            <pc:docMk/>
            <pc:sldMk cId="0" sldId="291"/>
            <ac:spMk id="3" creationId="{A0790740-5EEE-65EA-805E-734CCB012C54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8:38:21.075" v="235"/>
          <ac:spMkLst>
            <pc:docMk/>
            <pc:sldMk cId="0" sldId="291"/>
            <ac:spMk id="457" creationId="{00000000-0000-0000-0000-000000000000}"/>
          </ac:spMkLst>
        </pc:spChg>
      </pc:sldChg>
      <pc:sldChg chg="addSp delSp">
        <pc:chgData name="JUAN RAFAEL OROZCO ARROYAVE" userId="S::rafael.orozco@udea.edu.co::82b08f9d-6564-478d-869e-4194c5d855dd" providerId="AD" clId="Web-{9E16D216-9E76-DAA3-7DF4-BF3A429A0D9D}" dt="2023-08-31T08:38:25.732" v="238"/>
        <pc:sldMkLst>
          <pc:docMk/>
          <pc:sldMk cId="0" sldId="292"/>
        </pc:sldMkLst>
        <pc:spChg chg="add">
          <ac:chgData name="JUAN RAFAEL OROZCO ARROYAVE" userId="S::rafael.orozco@udea.edu.co::82b08f9d-6564-478d-869e-4194c5d855dd" providerId="AD" clId="Web-{9E16D216-9E76-DAA3-7DF4-BF3A429A0D9D}" dt="2023-08-31T08:38:25.732" v="238"/>
          <ac:spMkLst>
            <pc:docMk/>
            <pc:sldMk cId="0" sldId="292"/>
            <ac:spMk id="3" creationId="{1A60FE9D-95DC-D3B8-E24C-A2D9F9B9F496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8:38:25.341" v="237"/>
          <ac:spMkLst>
            <pc:docMk/>
            <pc:sldMk cId="0" sldId="292"/>
            <ac:spMk id="465" creationId="{00000000-0000-0000-0000-000000000000}"/>
          </ac:spMkLst>
        </pc:spChg>
      </pc:sldChg>
      <pc:sldChg chg="addSp delSp">
        <pc:chgData name="JUAN RAFAEL OROZCO ARROYAVE" userId="S::rafael.orozco@udea.edu.co::82b08f9d-6564-478d-869e-4194c5d855dd" providerId="AD" clId="Web-{9E16D216-9E76-DAA3-7DF4-BF3A429A0D9D}" dt="2023-08-31T08:38:30.154" v="240"/>
        <pc:sldMkLst>
          <pc:docMk/>
          <pc:sldMk cId="0" sldId="293"/>
        </pc:sldMkLst>
        <pc:spChg chg="add">
          <ac:chgData name="JUAN RAFAEL OROZCO ARROYAVE" userId="S::rafael.orozco@udea.edu.co::82b08f9d-6564-478d-869e-4194c5d855dd" providerId="AD" clId="Web-{9E16D216-9E76-DAA3-7DF4-BF3A429A0D9D}" dt="2023-08-31T08:38:30.154" v="240"/>
          <ac:spMkLst>
            <pc:docMk/>
            <pc:sldMk cId="0" sldId="293"/>
            <ac:spMk id="3" creationId="{FC4AEA4C-59F9-5276-B017-4B68EE178E9B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8:38:29.747" v="239"/>
          <ac:spMkLst>
            <pc:docMk/>
            <pc:sldMk cId="0" sldId="293"/>
            <ac:spMk id="475" creationId="{00000000-0000-0000-0000-000000000000}"/>
          </ac:spMkLst>
        </pc:spChg>
      </pc:sldChg>
      <pc:sldChg chg="addSp delSp">
        <pc:chgData name="JUAN RAFAEL OROZCO ARROYAVE" userId="S::rafael.orozco@udea.edu.co::82b08f9d-6564-478d-869e-4194c5d855dd" providerId="AD" clId="Web-{9E16D216-9E76-DAA3-7DF4-BF3A429A0D9D}" dt="2023-08-31T08:38:34.013" v="242"/>
        <pc:sldMkLst>
          <pc:docMk/>
          <pc:sldMk cId="0" sldId="294"/>
        </pc:sldMkLst>
        <pc:spChg chg="add">
          <ac:chgData name="JUAN RAFAEL OROZCO ARROYAVE" userId="S::rafael.orozco@udea.edu.co::82b08f9d-6564-478d-869e-4194c5d855dd" providerId="AD" clId="Web-{9E16D216-9E76-DAA3-7DF4-BF3A429A0D9D}" dt="2023-08-31T08:38:34.013" v="242"/>
          <ac:spMkLst>
            <pc:docMk/>
            <pc:sldMk cId="0" sldId="294"/>
            <ac:spMk id="3" creationId="{86BA931D-AA7E-F14E-7129-ED835379019B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8:38:33.560" v="241"/>
          <ac:spMkLst>
            <pc:docMk/>
            <pc:sldMk cId="0" sldId="294"/>
            <ac:spMk id="487" creationId="{00000000-0000-0000-0000-000000000000}"/>
          </ac:spMkLst>
        </pc:spChg>
      </pc:sldChg>
      <pc:sldChg chg="addSp delSp modSp">
        <pc:chgData name="JUAN RAFAEL OROZCO ARROYAVE" userId="S::rafael.orozco@udea.edu.co::82b08f9d-6564-478d-869e-4194c5d855dd" providerId="AD" clId="Web-{9E16D216-9E76-DAA3-7DF4-BF3A429A0D9D}" dt="2023-08-31T10:50:24.866" v="1233" actId="1076"/>
        <pc:sldMkLst>
          <pc:docMk/>
          <pc:sldMk cId="0" sldId="295"/>
        </pc:sldMkLst>
        <pc:spChg chg="add del mod">
          <ac:chgData name="JUAN RAFAEL OROZCO ARROYAVE" userId="S::rafael.orozco@udea.edu.co::82b08f9d-6564-478d-869e-4194c5d855dd" providerId="AD" clId="Web-{9E16D216-9E76-DAA3-7DF4-BF3A429A0D9D}" dt="2023-08-31T08:19:49.122" v="144"/>
          <ac:spMkLst>
            <pc:docMk/>
            <pc:sldMk cId="0" sldId="295"/>
            <ac:spMk id="3" creationId="{4CCCD1CD-EFCD-0EFD-989F-B97007EAA94A}"/>
          </ac:spMkLst>
        </pc:spChg>
        <pc:spChg chg="add del mod">
          <ac:chgData name="JUAN RAFAEL OROZCO ARROYAVE" userId="S::rafael.orozco@udea.edu.co::82b08f9d-6564-478d-869e-4194c5d855dd" providerId="AD" clId="Web-{9E16D216-9E76-DAA3-7DF4-BF3A429A0D9D}" dt="2023-08-31T08:23:21.487" v="159"/>
          <ac:spMkLst>
            <pc:docMk/>
            <pc:sldMk cId="0" sldId="295"/>
            <ac:spMk id="9" creationId="{91A0FED4-084C-5919-246B-DD3608C75C11}"/>
          </ac:spMkLst>
        </pc:spChg>
        <pc:spChg chg="add del mod">
          <ac:chgData name="JUAN RAFAEL OROZCO ARROYAVE" userId="S::rafael.orozco@udea.edu.co::82b08f9d-6564-478d-869e-4194c5d855dd" providerId="AD" clId="Web-{9E16D216-9E76-DAA3-7DF4-BF3A429A0D9D}" dt="2023-08-31T08:36:17.181" v="209"/>
          <ac:spMkLst>
            <pc:docMk/>
            <pc:sldMk cId="0" sldId="295"/>
            <ac:spMk id="14" creationId="{B9B5A9BF-1171-2F95-FC30-E26D4A07143E}"/>
          </ac:spMkLst>
        </pc:spChg>
        <pc:spChg chg="add del">
          <ac:chgData name="JUAN RAFAEL OROZCO ARROYAVE" userId="S::rafael.orozco@udea.edu.co::82b08f9d-6564-478d-869e-4194c5d855dd" providerId="AD" clId="Web-{9E16D216-9E76-DAA3-7DF4-BF3A429A0D9D}" dt="2023-08-31T08:36:52.370" v="211"/>
          <ac:spMkLst>
            <pc:docMk/>
            <pc:sldMk cId="0" sldId="295"/>
            <ac:spMk id="15" creationId="{4281EF88-5592-1D83-B328-AE23CE5EDC8C}"/>
          </ac:spMkLst>
        </pc:spChg>
        <pc:spChg chg="add del mod">
          <ac:chgData name="JUAN RAFAEL OROZCO ARROYAVE" userId="S::rafael.orozco@udea.edu.co::82b08f9d-6564-478d-869e-4194c5d855dd" providerId="AD" clId="Web-{9E16D216-9E76-DAA3-7DF4-BF3A429A0D9D}" dt="2023-08-31T10:50:12.990" v="1228"/>
          <ac:spMkLst>
            <pc:docMk/>
            <pc:sldMk cId="0" sldId="295"/>
            <ac:spMk id="16" creationId="{2082F3F5-0AE3-2DB1-D7B6-50E4A08B5562}"/>
          </ac:spMkLst>
        </pc:spChg>
        <pc:picChg chg="add mod">
          <ac:chgData name="JUAN RAFAEL OROZCO ARROYAVE" userId="S::rafael.orozco@udea.edu.co::82b08f9d-6564-478d-869e-4194c5d855dd" providerId="AD" clId="Web-{9E16D216-9E76-DAA3-7DF4-BF3A429A0D9D}" dt="2023-08-31T10:50:24.866" v="1233" actId="1076"/>
          <ac:picMkLst>
            <pc:docMk/>
            <pc:sldMk cId="0" sldId="295"/>
            <ac:picMk id="2" creationId="{BC8AF8CB-E6A4-10B8-4CDE-55B1E9ADCA14}"/>
          </ac:picMkLst>
        </pc:picChg>
        <pc:picChg chg="add del mod">
          <ac:chgData name="JUAN RAFAEL OROZCO ARROYAVE" userId="S::rafael.orozco@udea.edu.co::82b08f9d-6564-478d-869e-4194c5d855dd" providerId="AD" clId="Web-{9E16D216-9E76-DAA3-7DF4-BF3A429A0D9D}" dt="2023-08-31T08:19:29.387" v="141"/>
          <ac:picMkLst>
            <pc:docMk/>
            <pc:sldMk cId="0" sldId="295"/>
            <ac:picMk id="2" creationId="{C369668C-5BD5-4A4A-5148-AF98260AD835}"/>
          </ac:picMkLst>
        </pc:picChg>
        <pc:picChg chg="del">
          <ac:chgData name="JUAN RAFAEL OROZCO ARROYAVE" userId="S::rafael.orozco@udea.edu.co::82b08f9d-6564-478d-869e-4194c5d855dd" providerId="AD" clId="Web-{9E16D216-9E76-DAA3-7DF4-BF3A429A0D9D}" dt="2023-08-31T08:15:16.957" v="137"/>
          <ac:picMkLst>
            <pc:docMk/>
            <pc:sldMk cId="0" sldId="295"/>
            <ac:picMk id="4" creationId="{731160E5-3A33-C07E-4D71-218D85D46897}"/>
          </ac:picMkLst>
        </pc:picChg>
        <pc:picChg chg="add del mod">
          <ac:chgData name="JUAN RAFAEL OROZCO ARROYAVE" userId="S::rafael.orozco@udea.edu.co::82b08f9d-6564-478d-869e-4194c5d855dd" providerId="AD" clId="Web-{9E16D216-9E76-DAA3-7DF4-BF3A429A0D9D}" dt="2023-08-31T08:20:20.029" v="147"/>
          <ac:picMkLst>
            <pc:docMk/>
            <pc:sldMk cId="0" sldId="295"/>
            <ac:picMk id="5" creationId="{1DE99D65-DFEA-0DAA-3534-DFB3CB06DFD5}"/>
          </ac:picMkLst>
        </pc:picChg>
        <pc:picChg chg="add del mod">
          <ac:chgData name="JUAN RAFAEL OROZCO ARROYAVE" userId="S::rafael.orozco@udea.edu.co::82b08f9d-6564-478d-869e-4194c5d855dd" providerId="AD" clId="Web-{9E16D216-9E76-DAA3-7DF4-BF3A429A0D9D}" dt="2023-08-31T08:21:02.702" v="152"/>
          <ac:picMkLst>
            <pc:docMk/>
            <pc:sldMk cId="0" sldId="295"/>
            <ac:picMk id="6" creationId="{2436161F-DBD6-545A-2B27-83D892DA869B}"/>
          </ac:picMkLst>
        </pc:picChg>
        <pc:picChg chg="add del mod">
          <ac:chgData name="JUAN RAFAEL OROZCO ARROYAVE" userId="S::rafael.orozco@udea.edu.co::82b08f9d-6564-478d-869e-4194c5d855dd" providerId="AD" clId="Web-{9E16D216-9E76-DAA3-7DF4-BF3A429A0D9D}" dt="2023-08-31T08:22:48.283" v="156"/>
          <ac:picMkLst>
            <pc:docMk/>
            <pc:sldMk cId="0" sldId="295"/>
            <ac:picMk id="7" creationId="{6D03A6FE-CAEB-9084-3EE4-D203411D90E3}"/>
          </ac:picMkLst>
        </pc:picChg>
        <pc:picChg chg="del">
          <ac:chgData name="JUAN RAFAEL OROZCO ARROYAVE" userId="S::rafael.orozco@udea.edu.co::82b08f9d-6564-478d-869e-4194c5d855dd" providerId="AD" clId="Web-{9E16D216-9E76-DAA3-7DF4-BF3A429A0D9D}" dt="2023-08-31T08:15:16.957" v="136"/>
          <ac:picMkLst>
            <pc:docMk/>
            <pc:sldMk cId="0" sldId="295"/>
            <ac:picMk id="8" creationId="{0DADFA90-FD10-71D7-0BB4-7A591E7C8B05}"/>
          </ac:picMkLst>
        </pc:picChg>
        <pc:picChg chg="add del mod">
          <ac:chgData name="JUAN RAFAEL OROZCO ARROYAVE" userId="S::rafael.orozco@udea.edu.co::82b08f9d-6564-478d-869e-4194c5d855dd" providerId="AD" clId="Web-{9E16D216-9E76-DAA3-7DF4-BF3A429A0D9D}" dt="2023-08-31T08:25:10.271" v="174"/>
          <ac:picMkLst>
            <pc:docMk/>
            <pc:sldMk cId="0" sldId="295"/>
            <ac:picMk id="10" creationId="{AB159B19-948E-09D4-FC18-DD7207098D68}"/>
          </ac:picMkLst>
        </pc:picChg>
        <pc:picChg chg="add del mod">
          <ac:chgData name="JUAN RAFAEL OROZCO ARROYAVE" userId="S::rafael.orozco@udea.edu.co::82b08f9d-6564-478d-869e-4194c5d855dd" providerId="AD" clId="Web-{9E16D216-9E76-DAA3-7DF4-BF3A429A0D9D}" dt="2023-08-31T08:24:21.270" v="166"/>
          <ac:picMkLst>
            <pc:docMk/>
            <pc:sldMk cId="0" sldId="295"/>
            <ac:picMk id="11" creationId="{E982ED00-D947-3DBB-9AC8-067A917814D0}"/>
          </ac:picMkLst>
        </pc:picChg>
        <pc:picChg chg="add del mod">
          <ac:chgData name="JUAN RAFAEL OROZCO ARROYAVE" userId="S::rafael.orozco@udea.edu.co::82b08f9d-6564-478d-869e-4194c5d855dd" providerId="AD" clId="Web-{9E16D216-9E76-DAA3-7DF4-BF3A429A0D9D}" dt="2023-08-31T08:25:08.959" v="173"/>
          <ac:picMkLst>
            <pc:docMk/>
            <pc:sldMk cId="0" sldId="295"/>
            <ac:picMk id="12" creationId="{98D633F2-116C-B21B-D8FF-63940CA1CB5B}"/>
          </ac:picMkLst>
        </pc:picChg>
        <pc:picChg chg="add mod">
          <ac:chgData name="JUAN RAFAEL OROZCO ARROYAVE" userId="S::rafael.orozco@udea.edu.co::82b08f9d-6564-478d-869e-4194c5d855dd" providerId="AD" clId="Web-{9E16D216-9E76-DAA3-7DF4-BF3A429A0D9D}" dt="2023-08-31T10:50:10.771" v="1227" actId="1076"/>
          <ac:picMkLst>
            <pc:docMk/>
            <pc:sldMk cId="0" sldId="295"/>
            <ac:picMk id="13" creationId="{2841C876-754E-F691-A616-575C30A5A145}"/>
          </ac:picMkLst>
        </pc:picChg>
      </pc:sldChg>
      <pc:sldChg chg="del">
        <pc:chgData name="JUAN RAFAEL OROZCO ARROYAVE" userId="S::rafael.orozco@udea.edu.co::82b08f9d-6564-478d-869e-4194c5d855dd" providerId="AD" clId="Web-{9E16D216-9E76-DAA3-7DF4-BF3A429A0D9D}" dt="2023-08-31T09:27:58.489" v="789"/>
        <pc:sldMkLst>
          <pc:docMk/>
          <pc:sldMk cId="0" sldId="296"/>
        </pc:sldMkLst>
      </pc:sldChg>
      <pc:sldChg chg="ord">
        <pc:chgData name="JUAN RAFAEL OROZCO ARROYAVE" userId="S::rafael.orozco@udea.edu.co::82b08f9d-6564-478d-869e-4194c5d855dd" providerId="AD" clId="Web-{9E16D216-9E76-DAA3-7DF4-BF3A429A0D9D}" dt="2023-08-31T09:27:47.707" v="788"/>
        <pc:sldMkLst>
          <pc:docMk/>
          <pc:sldMk cId="0" sldId="297"/>
        </pc:sldMkLst>
      </pc:sldChg>
      <pc:sldChg chg="del">
        <pc:chgData name="JUAN RAFAEL OROZCO ARROYAVE" userId="S::rafael.orozco@udea.edu.co::82b08f9d-6564-478d-869e-4194c5d855dd" providerId="AD" clId="Web-{9E16D216-9E76-DAA3-7DF4-BF3A429A0D9D}" dt="2023-08-31T09:27:34.050" v="787"/>
        <pc:sldMkLst>
          <pc:docMk/>
          <pc:sldMk cId="0" sldId="298"/>
        </pc:sldMkLst>
      </pc:sldChg>
      <pc:sldChg chg="del">
        <pc:chgData name="JUAN RAFAEL OROZCO ARROYAVE" userId="S::rafael.orozco@udea.edu.co::82b08f9d-6564-478d-869e-4194c5d855dd" providerId="AD" clId="Web-{9E16D216-9E76-DAA3-7DF4-BF3A429A0D9D}" dt="2023-08-31T09:28:03.911" v="790"/>
        <pc:sldMkLst>
          <pc:docMk/>
          <pc:sldMk cId="0" sldId="299"/>
        </pc:sldMkLst>
      </pc:sldChg>
      <pc:sldChg chg="del">
        <pc:chgData name="JUAN RAFAEL OROZCO ARROYAVE" userId="S::rafael.orozco@udea.edu.co::82b08f9d-6564-478d-869e-4194c5d855dd" providerId="AD" clId="Web-{9E16D216-9E76-DAA3-7DF4-BF3A429A0D9D}" dt="2023-08-31T09:27:09.347" v="784"/>
        <pc:sldMkLst>
          <pc:docMk/>
          <pc:sldMk cId="0" sldId="300"/>
        </pc:sldMkLst>
      </pc:sldChg>
      <pc:sldChg chg="del">
        <pc:chgData name="JUAN RAFAEL OROZCO ARROYAVE" userId="S::rafael.orozco@udea.edu.co::82b08f9d-6564-478d-869e-4194c5d855dd" providerId="AD" clId="Web-{9E16D216-9E76-DAA3-7DF4-BF3A429A0D9D}" dt="2023-08-31T09:27:13.597" v="785"/>
        <pc:sldMkLst>
          <pc:docMk/>
          <pc:sldMk cId="0" sldId="301"/>
        </pc:sldMkLst>
      </pc:sldChg>
      <pc:sldChg chg="addSp delSp modSp ord">
        <pc:chgData name="JUAN RAFAEL OROZCO ARROYAVE" userId="S::rafael.orozco@udea.edu.co::82b08f9d-6564-478d-869e-4194c5d855dd" providerId="AD" clId="Web-{9E16D216-9E76-DAA3-7DF4-BF3A429A0D9D}" dt="2023-08-31T10:15:15.821" v="1202"/>
        <pc:sldMkLst>
          <pc:docMk/>
          <pc:sldMk cId="0" sldId="302"/>
        </pc:sldMkLst>
        <pc:spChg chg="add mod">
          <ac:chgData name="JUAN RAFAEL OROZCO ARROYAVE" userId="S::rafael.orozco@udea.edu.co::82b08f9d-6564-478d-869e-4194c5d855dd" providerId="AD" clId="Web-{9E16D216-9E76-DAA3-7DF4-BF3A429A0D9D}" dt="2023-08-31T08:49:13.656" v="357" actId="20577"/>
          <ac:spMkLst>
            <pc:docMk/>
            <pc:sldMk cId="0" sldId="302"/>
            <ac:spMk id="3" creationId="{4F8495D8-D52F-E420-2E20-7DC28EE4B13A}"/>
          </ac:spMkLst>
        </pc:spChg>
        <pc:spChg chg="add mod">
          <ac:chgData name="JUAN RAFAEL OROZCO ARROYAVE" userId="S::rafael.orozco@udea.edu.co::82b08f9d-6564-478d-869e-4194c5d855dd" providerId="AD" clId="Web-{9E16D216-9E76-DAA3-7DF4-BF3A429A0D9D}" dt="2023-08-31T09:16:06.968" v="643" actId="1076"/>
          <ac:spMkLst>
            <pc:docMk/>
            <pc:sldMk cId="0" sldId="302"/>
            <ac:spMk id="7" creationId="{5566FFAA-AB57-E634-3AB4-E217A8496ED8}"/>
          </ac:spMkLst>
        </pc:spChg>
        <pc:spChg chg="add del mod">
          <ac:chgData name="JUAN RAFAEL OROZCO ARROYAVE" userId="S::rafael.orozco@udea.edu.co::82b08f9d-6564-478d-869e-4194c5d855dd" providerId="AD" clId="Web-{9E16D216-9E76-DAA3-7DF4-BF3A429A0D9D}" dt="2023-08-31T09:17:26.799" v="657"/>
          <ac:spMkLst>
            <pc:docMk/>
            <pc:sldMk cId="0" sldId="302"/>
            <ac:spMk id="9" creationId="{998E09BF-D73F-0866-CB94-2B9A8E448911}"/>
          </ac:spMkLst>
        </pc:spChg>
        <pc:spChg chg="add del mod">
          <ac:chgData name="JUAN RAFAEL OROZCO ARROYAVE" userId="S::rafael.orozco@udea.edu.co::82b08f9d-6564-478d-869e-4194c5d855dd" providerId="AD" clId="Web-{9E16D216-9E76-DAA3-7DF4-BF3A429A0D9D}" dt="2023-08-31T10:15:15.821" v="1202"/>
          <ac:spMkLst>
            <pc:docMk/>
            <pc:sldMk cId="0" sldId="302"/>
            <ac:spMk id="11" creationId="{3027DC6A-B0F7-D61E-DD53-AF56B16DFCE7}"/>
          </ac:spMkLst>
        </pc:spChg>
        <pc:spChg chg="mod">
          <ac:chgData name="JUAN RAFAEL OROZCO ARROYAVE" userId="S::rafael.orozco@udea.edu.co::82b08f9d-6564-478d-869e-4194c5d855dd" providerId="AD" clId="Web-{9E16D216-9E76-DAA3-7DF4-BF3A429A0D9D}" dt="2023-08-31T08:49:04.734" v="350" actId="20577"/>
          <ac:spMkLst>
            <pc:docMk/>
            <pc:sldMk cId="0" sldId="302"/>
            <ac:spMk id="578" creationId="{00000000-0000-0000-0000-000000000000}"/>
          </ac:spMkLst>
        </pc:spChg>
        <pc:spChg chg="mod">
          <ac:chgData name="JUAN RAFAEL OROZCO ARROYAVE" userId="S::rafael.orozco@udea.edu.co::82b08f9d-6564-478d-869e-4194c5d855dd" providerId="AD" clId="Web-{9E16D216-9E76-DAA3-7DF4-BF3A429A0D9D}" dt="2023-08-31T09:17:45.893" v="659"/>
          <ac:spMkLst>
            <pc:docMk/>
            <pc:sldMk cId="0" sldId="302"/>
            <ac:spMk id="579" creationId="{00000000-0000-0000-0000-000000000000}"/>
          </ac:spMkLst>
        </pc:spChg>
        <pc:spChg chg="del mod">
          <ac:chgData name="JUAN RAFAEL OROZCO ARROYAVE" userId="S::rafael.orozco@udea.edu.co::82b08f9d-6564-478d-869e-4194c5d855dd" providerId="AD" clId="Web-{9E16D216-9E76-DAA3-7DF4-BF3A429A0D9D}" dt="2023-08-31T09:03:55.572" v="433"/>
          <ac:spMkLst>
            <pc:docMk/>
            <pc:sldMk cId="0" sldId="302"/>
            <ac:spMk id="580" creationId="{00000000-0000-0000-0000-000000000000}"/>
          </ac:spMkLst>
        </pc:spChg>
        <pc:picChg chg="add mod">
          <ac:chgData name="JUAN RAFAEL OROZCO ARROYAVE" userId="S::rafael.orozco@udea.edu.co::82b08f9d-6564-478d-869e-4194c5d855dd" providerId="AD" clId="Web-{9E16D216-9E76-DAA3-7DF4-BF3A429A0D9D}" dt="2023-08-31T09:04:17.714" v="437" actId="1076"/>
          <ac:picMkLst>
            <pc:docMk/>
            <pc:sldMk cId="0" sldId="302"/>
            <ac:picMk id="4" creationId="{FBFFDA8A-ABED-49E5-9328-4DF9F5DCD375}"/>
          </ac:picMkLst>
        </pc:picChg>
        <pc:picChg chg="add mod">
          <ac:chgData name="JUAN RAFAEL OROZCO ARROYAVE" userId="S::rafael.orozco@udea.edu.co::82b08f9d-6564-478d-869e-4194c5d855dd" providerId="AD" clId="Web-{9E16D216-9E76-DAA3-7DF4-BF3A429A0D9D}" dt="2023-08-31T09:13:56.589" v="587" actId="1076"/>
          <ac:picMkLst>
            <pc:docMk/>
            <pc:sldMk cId="0" sldId="302"/>
            <ac:picMk id="6" creationId="{6E825A3F-C489-7E86-1112-DDCF797426FA}"/>
          </ac:picMkLst>
        </pc:picChg>
        <pc:cxnChg chg="add mod">
          <ac:chgData name="JUAN RAFAEL OROZCO ARROYAVE" userId="S::rafael.orozco@udea.edu.co::82b08f9d-6564-478d-869e-4194c5d855dd" providerId="AD" clId="Web-{9E16D216-9E76-DAA3-7DF4-BF3A429A0D9D}" dt="2023-08-31T09:13:23.776" v="575"/>
          <ac:cxnSpMkLst>
            <pc:docMk/>
            <pc:sldMk cId="0" sldId="302"/>
            <ac:cxnSpMk id="5" creationId="{A342576D-114D-7A36-B6CE-2FD374EE0046}"/>
          </ac:cxnSpMkLst>
        </pc:cxnChg>
      </pc:sldChg>
      <pc:sldChg chg="addSp delSp modSp ord">
        <pc:chgData name="JUAN RAFAEL OROZCO ARROYAVE" userId="S::rafael.orozco@udea.edu.co::82b08f9d-6564-478d-869e-4194c5d855dd" providerId="AD" clId="Web-{9E16D216-9E76-DAA3-7DF4-BF3A429A0D9D}" dt="2023-08-31T09:03:28.806" v="431" actId="20577"/>
        <pc:sldMkLst>
          <pc:docMk/>
          <pc:sldMk cId="0" sldId="303"/>
        </pc:sldMkLst>
        <pc:spChg chg="add del mod">
          <ac:chgData name="JUAN RAFAEL OROZCO ARROYAVE" userId="S::rafael.orozco@udea.edu.co::82b08f9d-6564-478d-869e-4194c5d855dd" providerId="AD" clId="Web-{9E16D216-9E76-DAA3-7DF4-BF3A429A0D9D}" dt="2023-08-31T08:52:58.007" v="388"/>
          <ac:spMkLst>
            <pc:docMk/>
            <pc:sldMk cId="0" sldId="303"/>
            <ac:spMk id="3" creationId="{44A15F0B-3D52-395C-2C49-35578B57CCB4}"/>
          </ac:spMkLst>
        </pc:spChg>
        <pc:spChg chg="add">
          <ac:chgData name="JUAN RAFAEL OROZCO ARROYAVE" userId="S::rafael.orozco@udea.edu.co::82b08f9d-6564-478d-869e-4194c5d855dd" providerId="AD" clId="Web-{9E16D216-9E76-DAA3-7DF4-BF3A429A0D9D}" dt="2023-08-31T08:49:37.641" v="361"/>
          <ac:spMkLst>
            <pc:docMk/>
            <pc:sldMk cId="0" sldId="303"/>
            <ac:spMk id="5" creationId="{3A26CB26-1960-4A69-4F62-A69517328C04}"/>
          </ac:spMkLst>
        </pc:spChg>
        <pc:spChg chg="add mod">
          <ac:chgData name="JUAN RAFAEL OROZCO ARROYAVE" userId="S::rafael.orozco@udea.edu.co::82b08f9d-6564-478d-869e-4194c5d855dd" providerId="AD" clId="Web-{9E16D216-9E76-DAA3-7DF4-BF3A429A0D9D}" dt="2023-08-31T08:50:51.206" v="375" actId="1076"/>
          <ac:spMkLst>
            <pc:docMk/>
            <pc:sldMk cId="0" sldId="303"/>
            <ac:spMk id="6" creationId="{E8AFE57D-7B19-2466-F7AB-7B7670EE20D5}"/>
          </ac:spMkLst>
        </pc:spChg>
        <pc:spChg chg="add mod">
          <ac:chgData name="JUAN RAFAEL OROZCO ARROYAVE" userId="S::rafael.orozco@udea.edu.co::82b08f9d-6564-478d-869e-4194c5d855dd" providerId="AD" clId="Web-{9E16D216-9E76-DAA3-7DF4-BF3A429A0D9D}" dt="2023-08-31T08:51:44.192" v="382" actId="20577"/>
          <ac:spMkLst>
            <pc:docMk/>
            <pc:sldMk cId="0" sldId="303"/>
            <ac:spMk id="7" creationId="{8226AD68-C384-25AC-4EC7-4249AE365357}"/>
          </ac:spMkLst>
        </pc:spChg>
        <pc:spChg chg="add mod">
          <ac:chgData name="JUAN RAFAEL OROZCO ARROYAVE" userId="S::rafael.orozco@udea.edu.co::82b08f9d-6564-478d-869e-4194c5d855dd" providerId="AD" clId="Web-{9E16D216-9E76-DAA3-7DF4-BF3A429A0D9D}" dt="2023-08-31T08:55:47.840" v="419" actId="1076"/>
          <ac:spMkLst>
            <pc:docMk/>
            <pc:sldMk cId="0" sldId="303"/>
            <ac:spMk id="10" creationId="{B6F45D19-AB56-820C-1076-A89CBAC227E4}"/>
          </ac:spMkLst>
        </pc:spChg>
        <pc:spChg chg="mod">
          <ac:chgData name="JUAN RAFAEL OROZCO ARROYAVE" userId="S::rafael.orozco@udea.edu.co::82b08f9d-6564-478d-869e-4194c5d855dd" providerId="AD" clId="Web-{9E16D216-9E76-DAA3-7DF4-BF3A429A0D9D}" dt="2023-08-31T08:49:36.876" v="360" actId="20577"/>
          <ac:spMkLst>
            <pc:docMk/>
            <pc:sldMk cId="0" sldId="303"/>
            <ac:spMk id="582" creationId="{00000000-0000-0000-0000-000000000000}"/>
          </ac:spMkLst>
        </pc:spChg>
        <pc:spChg chg="mod">
          <ac:chgData name="JUAN RAFAEL OROZCO ARROYAVE" userId="S::rafael.orozco@udea.edu.co::82b08f9d-6564-478d-869e-4194c5d855dd" providerId="AD" clId="Web-{9E16D216-9E76-DAA3-7DF4-BF3A429A0D9D}" dt="2023-08-31T09:03:28.806" v="431" actId="20577"/>
          <ac:spMkLst>
            <pc:docMk/>
            <pc:sldMk cId="0" sldId="303"/>
            <ac:spMk id="583" creationId="{00000000-0000-0000-0000-000000000000}"/>
          </ac:spMkLst>
        </pc:spChg>
        <pc:spChg chg="mod">
          <ac:chgData name="JUAN RAFAEL OROZCO ARROYAVE" userId="S::rafael.orozco@udea.edu.co::82b08f9d-6564-478d-869e-4194c5d855dd" providerId="AD" clId="Web-{9E16D216-9E76-DAA3-7DF4-BF3A429A0D9D}" dt="2023-08-31T08:55:27.058" v="406" actId="1076"/>
          <ac:spMkLst>
            <pc:docMk/>
            <pc:sldMk cId="0" sldId="303"/>
            <ac:spMk id="587" creationId="{00000000-0000-0000-0000-000000000000}"/>
          </ac:spMkLst>
        </pc:spChg>
        <pc:grpChg chg="add mod">
          <ac:chgData name="JUAN RAFAEL OROZCO ARROYAVE" userId="S::rafael.orozco@udea.edu.co::82b08f9d-6564-478d-869e-4194c5d855dd" providerId="AD" clId="Web-{9E16D216-9E76-DAA3-7DF4-BF3A429A0D9D}" dt="2023-08-31T08:53:42.414" v="397" actId="1076"/>
          <ac:grpSpMkLst>
            <pc:docMk/>
            <pc:sldMk cId="0" sldId="303"/>
            <ac:grpSpMk id="9" creationId="{42A9AC80-7C45-E734-1A91-1542DA971622}"/>
          </ac:grpSpMkLst>
        </pc:grpChg>
        <pc:picChg chg="add mod">
          <ac:chgData name="JUAN RAFAEL OROZCO ARROYAVE" userId="S::rafael.orozco@udea.edu.co::82b08f9d-6564-478d-869e-4194c5d855dd" providerId="AD" clId="Web-{9E16D216-9E76-DAA3-7DF4-BF3A429A0D9D}" dt="2023-08-31T08:53:52.946" v="401" actId="1076"/>
          <ac:picMkLst>
            <pc:docMk/>
            <pc:sldMk cId="0" sldId="303"/>
            <ac:picMk id="8" creationId="{C691381E-814A-2B11-9D83-776518A70A32}"/>
          </ac:picMkLst>
        </pc:picChg>
      </pc:sldChg>
      <pc:sldChg chg="addSp delSp modSp ord">
        <pc:chgData name="JUAN RAFAEL OROZCO ARROYAVE" userId="S::rafael.orozco@udea.edu.co::82b08f9d-6564-478d-869e-4194c5d855dd" providerId="AD" clId="Web-{9E16D216-9E76-DAA3-7DF4-BF3A429A0D9D}" dt="2023-08-31T09:03:00.852" v="428"/>
        <pc:sldMkLst>
          <pc:docMk/>
          <pc:sldMk cId="0" sldId="304"/>
        </pc:sldMkLst>
        <pc:spChg chg="add">
          <ac:chgData name="JUAN RAFAEL OROZCO ARROYAVE" userId="S::rafael.orozco@udea.edu.co::82b08f9d-6564-478d-869e-4194c5d855dd" providerId="AD" clId="Web-{9E16D216-9E76-DAA3-7DF4-BF3A429A0D9D}" dt="2023-08-31T09:03:00.852" v="428"/>
          <ac:spMkLst>
            <pc:docMk/>
            <pc:sldMk cId="0" sldId="304"/>
            <ac:spMk id="3" creationId="{29F1668B-592E-8FE7-1BFA-1451624259D5}"/>
          </ac:spMkLst>
        </pc:spChg>
        <pc:spChg chg="del mod">
          <ac:chgData name="JUAN RAFAEL OROZCO ARROYAVE" userId="S::rafael.orozco@udea.edu.co::82b08f9d-6564-478d-869e-4194c5d855dd" providerId="AD" clId="Web-{9E16D216-9E76-DAA3-7DF4-BF3A429A0D9D}" dt="2023-08-31T09:02:59.946" v="427"/>
          <ac:spMkLst>
            <pc:docMk/>
            <pc:sldMk cId="0" sldId="304"/>
            <ac:spMk id="589" creationId="{00000000-0000-0000-0000-000000000000}"/>
          </ac:spMkLst>
        </pc:spChg>
      </pc:sldChg>
      <pc:sldChg chg="del">
        <pc:chgData name="JUAN RAFAEL OROZCO ARROYAVE" userId="S::rafael.orozco@udea.edu.co::82b08f9d-6564-478d-869e-4194c5d855dd" providerId="AD" clId="Web-{9E16D216-9E76-DAA3-7DF4-BF3A429A0D9D}" dt="2023-08-31T09:26:37.143" v="781"/>
        <pc:sldMkLst>
          <pc:docMk/>
          <pc:sldMk cId="0" sldId="305"/>
        </pc:sldMkLst>
      </pc:sldChg>
      <pc:sldChg chg="del">
        <pc:chgData name="JUAN RAFAEL OROZCO ARROYAVE" userId="S::rafael.orozco@udea.edu.co::82b08f9d-6564-478d-869e-4194c5d855dd" providerId="AD" clId="Web-{9E16D216-9E76-DAA3-7DF4-BF3A429A0D9D}" dt="2023-08-31T09:26:18.923" v="780"/>
        <pc:sldMkLst>
          <pc:docMk/>
          <pc:sldMk cId="0" sldId="306"/>
        </pc:sldMkLst>
      </pc:sldChg>
      <pc:sldChg chg="del">
        <pc:chgData name="JUAN RAFAEL OROZCO ARROYAVE" userId="S::rafael.orozco@udea.edu.co::82b08f9d-6564-478d-869e-4194c5d855dd" providerId="AD" clId="Web-{9E16D216-9E76-DAA3-7DF4-BF3A429A0D9D}" dt="2023-08-31T09:26:18.923" v="779"/>
        <pc:sldMkLst>
          <pc:docMk/>
          <pc:sldMk cId="0" sldId="307"/>
        </pc:sldMkLst>
      </pc:sldChg>
      <pc:sldChg chg="del">
        <pc:chgData name="JUAN RAFAEL OROZCO ARROYAVE" userId="S::rafael.orozco@udea.edu.co::82b08f9d-6564-478d-869e-4194c5d855dd" providerId="AD" clId="Web-{9E16D216-9E76-DAA3-7DF4-BF3A429A0D9D}" dt="2023-08-31T09:26:18.923" v="778"/>
        <pc:sldMkLst>
          <pc:docMk/>
          <pc:sldMk cId="0" sldId="308"/>
        </pc:sldMkLst>
      </pc:sldChg>
      <pc:sldChg chg="addSp delSp modSp">
        <pc:chgData name="JUAN RAFAEL OROZCO ARROYAVE" userId="S::rafael.orozco@udea.edu.co::82b08f9d-6564-478d-869e-4194c5d855dd" providerId="AD" clId="Web-{9E16D216-9E76-DAA3-7DF4-BF3A429A0D9D}" dt="2023-08-31T10:17:09.887" v="1203" actId="20577"/>
        <pc:sldMkLst>
          <pc:docMk/>
          <pc:sldMk cId="0" sldId="309"/>
        </pc:sldMkLst>
        <pc:spChg chg="add mod">
          <ac:chgData name="JUAN RAFAEL OROZCO ARROYAVE" userId="S::rafael.orozco@udea.edu.co::82b08f9d-6564-478d-869e-4194c5d855dd" providerId="AD" clId="Web-{9E16D216-9E76-DAA3-7DF4-BF3A429A0D9D}" dt="2023-08-31T10:12:27.176" v="1200" actId="1076"/>
          <ac:spMkLst>
            <pc:docMk/>
            <pc:sldMk cId="0" sldId="309"/>
            <ac:spMk id="8" creationId="{4997660F-49FF-6067-C41A-80C229DA1EDF}"/>
          </ac:spMkLst>
        </pc:spChg>
        <pc:spChg chg="mod">
          <ac:chgData name="JUAN RAFAEL OROZCO ARROYAVE" userId="S::rafael.orozco@udea.edu.co::82b08f9d-6564-478d-869e-4194c5d855dd" providerId="AD" clId="Web-{9E16D216-9E76-DAA3-7DF4-BF3A429A0D9D}" dt="2023-08-31T10:17:09.887" v="1203" actId="20577"/>
          <ac:spMkLst>
            <pc:docMk/>
            <pc:sldMk cId="0" sldId="309"/>
            <ac:spMk id="610" creationId="{00000000-0000-0000-0000-000000000000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9:27:28.175" v="786"/>
          <ac:spMkLst>
            <pc:docMk/>
            <pc:sldMk cId="0" sldId="309"/>
            <ac:spMk id="612" creationId="{00000000-0000-0000-0000-000000000000}"/>
          </ac:spMkLst>
        </pc:spChg>
        <pc:picChg chg="add del mod">
          <ac:chgData name="JUAN RAFAEL OROZCO ARROYAVE" userId="S::rafael.orozco@udea.edu.co::82b08f9d-6564-478d-869e-4194c5d855dd" providerId="AD" clId="Web-{9E16D216-9E76-DAA3-7DF4-BF3A429A0D9D}" dt="2023-08-31T09:59:58.607" v="1126"/>
          <ac:picMkLst>
            <pc:docMk/>
            <pc:sldMk cId="0" sldId="309"/>
            <ac:picMk id="3" creationId="{2057CFC0-C50C-E3FE-BBC5-683603503D85}"/>
          </ac:picMkLst>
        </pc:picChg>
        <pc:picChg chg="add mod">
          <ac:chgData name="JUAN RAFAEL OROZCO ARROYAVE" userId="S::rafael.orozco@udea.edu.co::82b08f9d-6564-478d-869e-4194c5d855dd" providerId="AD" clId="Web-{9E16D216-9E76-DAA3-7DF4-BF3A429A0D9D}" dt="2023-08-31T10:05:43.539" v="1163" actId="1076"/>
          <ac:picMkLst>
            <pc:docMk/>
            <pc:sldMk cId="0" sldId="309"/>
            <ac:picMk id="4" creationId="{C186584B-F8C5-6E22-630E-5ED1712C9EB5}"/>
          </ac:picMkLst>
        </pc:picChg>
        <pc:picChg chg="add del mod">
          <ac:chgData name="JUAN RAFAEL OROZCO ARROYAVE" userId="S::rafael.orozco@udea.edu.co::82b08f9d-6564-478d-869e-4194c5d855dd" providerId="AD" clId="Web-{9E16D216-9E76-DAA3-7DF4-BF3A429A0D9D}" dt="2023-08-31T10:01:20.984" v="1138"/>
          <ac:picMkLst>
            <pc:docMk/>
            <pc:sldMk cId="0" sldId="309"/>
            <ac:picMk id="5" creationId="{BB3C61EA-E058-DCB8-6645-BA96567CF388}"/>
          </ac:picMkLst>
        </pc:picChg>
        <pc:picChg chg="add del mod">
          <ac:chgData name="JUAN RAFAEL OROZCO ARROYAVE" userId="S::rafael.orozco@udea.edu.co::82b08f9d-6564-478d-869e-4194c5d855dd" providerId="AD" clId="Web-{9E16D216-9E76-DAA3-7DF4-BF3A429A0D9D}" dt="2023-08-31T10:05:33.601" v="1159"/>
          <ac:picMkLst>
            <pc:docMk/>
            <pc:sldMk cId="0" sldId="309"/>
            <ac:picMk id="6" creationId="{C036077A-6BD1-A2B4-E782-68CDE4EEDC54}"/>
          </ac:picMkLst>
        </pc:picChg>
        <pc:picChg chg="add mod">
          <ac:chgData name="JUAN RAFAEL OROZCO ARROYAVE" userId="S::rafael.orozco@udea.edu.co::82b08f9d-6564-478d-869e-4194c5d855dd" providerId="AD" clId="Web-{9E16D216-9E76-DAA3-7DF4-BF3A429A0D9D}" dt="2023-08-31T10:05:41.586" v="1162" actId="14100"/>
          <ac:picMkLst>
            <pc:docMk/>
            <pc:sldMk cId="0" sldId="309"/>
            <ac:picMk id="7" creationId="{733CF435-88FF-F50A-A8FE-32C72D178CE0}"/>
          </ac:picMkLst>
        </pc:picChg>
        <pc:picChg chg="del">
          <ac:chgData name="JUAN RAFAEL OROZCO ARROYAVE" userId="S::rafael.orozco@udea.edu.co::82b08f9d-6564-478d-869e-4194c5d855dd" providerId="AD" clId="Web-{9E16D216-9E76-DAA3-7DF4-BF3A429A0D9D}" dt="2023-08-31T09:59:44.388" v="1123"/>
          <ac:picMkLst>
            <pc:docMk/>
            <pc:sldMk cId="0" sldId="309"/>
            <ac:picMk id="611" creationId="{00000000-0000-0000-0000-000000000000}"/>
          </ac:picMkLst>
        </pc:picChg>
      </pc:sldChg>
      <pc:sldChg chg="del">
        <pc:chgData name="JUAN RAFAEL OROZCO ARROYAVE" userId="S::rafael.orozco@udea.edu.co::82b08f9d-6564-478d-869e-4194c5d855dd" providerId="AD" clId="Web-{9E16D216-9E76-DAA3-7DF4-BF3A429A0D9D}" dt="2023-08-31T10:12:36.676" v="1201"/>
        <pc:sldMkLst>
          <pc:docMk/>
          <pc:sldMk cId="0" sldId="310"/>
        </pc:sldMkLst>
      </pc:sldChg>
      <pc:sldChg chg="del">
        <pc:chgData name="JUAN RAFAEL OROZCO ARROYAVE" userId="S::rafael.orozco@udea.edu.co::82b08f9d-6564-478d-869e-4194c5d855dd" providerId="AD" clId="Web-{9E16D216-9E76-DAA3-7DF4-BF3A429A0D9D}" dt="2023-08-31T09:26:48.971" v="782"/>
        <pc:sldMkLst>
          <pc:docMk/>
          <pc:sldMk cId="0" sldId="311"/>
        </pc:sldMkLst>
      </pc:sldChg>
      <pc:sldChg chg="addSp delSp">
        <pc:chgData name="JUAN RAFAEL OROZCO ARROYAVE" userId="S::rafael.orozco@udea.edu.co::82b08f9d-6564-478d-869e-4194c5d855dd" providerId="AD" clId="Web-{9E16D216-9E76-DAA3-7DF4-BF3A429A0D9D}" dt="2023-08-31T08:10:08.542" v="66"/>
        <pc:sldMkLst>
          <pc:docMk/>
          <pc:sldMk cId="287530475" sldId="315"/>
        </pc:sldMkLst>
        <pc:spChg chg="add">
          <ac:chgData name="JUAN RAFAEL OROZCO ARROYAVE" userId="S::rafael.orozco@udea.edu.co::82b08f9d-6564-478d-869e-4194c5d855dd" providerId="AD" clId="Web-{9E16D216-9E76-DAA3-7DF4-BF3A429A0D9D}" dt="2023-08-31T08:10:08.542" v="66"/>
          <ac:spMkLst>
            <pc:docMk/>
            <pc:sldMk cId="287530475" sldId="315"/>
            <ac:spMk id="3" creationId="{694B1B69-F293-7B2B-F8C3-68D7CCEC0633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8:10:08.074" v="65"/>
          <ac:spMkLst>
            <pc:docMk/>
            <pc:sldMk cId="287530475" sldId="315"/>
            <ac:spMk id="487" creationId="{00000000-0000-0000-0000-000000000000}"/>
          </ac:spMkLst>
        </pc:spChg>
      </pc:sldChg>
      <pc:sldChg chg="modSp">
        <pc:chgData name="JUAN RAFAEL OROZCO ARROYAVE" userId="S::rafael.orozco@udea.edu.co::82b08f9d-6564-478d-869e-4194c5d855dd" providerId="AD" clId="Web-{9E16D216-9E76-DAA3-7DF4-BF3A429A0D9D}" dt="2023-08-31T08:09:52.151" v="64" actId="1076"/>
        <pc:sldMkLst>
          <pc:docMk/>
          <pc:sldMk cId="3071056771" sldId="316"/>
        </pc:sldMkLst>
        <pc:spChg chg="mod">
          <ac:chgData name="JUAN RAFAEL OROZCO ARROYAVE" userId="S::rafael.orozco@udea.edu.co::82b08f9d-6564-478d-869e-4194c5d855dd" providerId="AD" clId="Web-{9E16D216-9E76-DAA3-7DF4-BF3A429A0D9D}" dt="2023-08-31T08:09:47.057" v="63" actId="1076"/>
          <ac:spMkLst>
            <pc:docMk/>
            <pc:sldMk cId="3071056771" sldId="316"/>
            <ac:spMk id="487" creationId="{00000000-0000-0000-0000-000000000000}"/>
          </ac:spMkLst>
        </pc:spChg>
        <pc:grpChg chg="mod">
          <ac:chgData name="JUAN RAFAEL OROZCO ARROYAVE" userId="S::rafael.orozco@udea.edu.co::82b08f9d-6564-478d-869e-4194c5d855dd" providerId="AD" clId="Web-{9E16D216-9E76-DAA3-7DF4-BF3A429A0D9D}" dt="2023-08-31T08:09:52.151" v="64" actId="1076"/>
          <ac:grpSpMkLst>
            <pc:docMk/>
            <pc:sldMk cId="3071056771" sldId="316"/>
            <ac:grpSpMk id="4" creationId="{6580D89C-0CC8-19FA-67BD-C495D6B86F55}"/>
          </ac:grpSpMkLst>
        </pc:grpChg>
      </pc:sldChg>
      <pc:sldChg chg="addSp delSp modSp">
        <pc:chgData name="JUAN RAFAEL OROZCO ARROYAVE" userId="S::rafael.orozco@udea.edu.co::82b08f9d-6564-478d-869e-4194c5d855dd" providerId="AD" clId="Web-{9E16D216-9E76-DAA3-7DF4-BF3A429A0D9D}" dt="2023-08-31T11:27:40.903" v="1260" actId="20577"/>
        <pc:sldMkLst>
          <pc:docMk/>
          <pc:sldMk cId="1165300323" sldId="317"/>
        </pc:sldMkLst>
        <pc:spChg chg="mod">
          <ac:chgData name="JUAN RAFAEL OROZCO ARROYAVE" userId="S::rafael.orozco@udea.edu.co::82b08f9d-6564-478d-869e-4194c5d855dd" providerId="AD" clId="Web-{9E16D216-9E76-DAA3-7DF4-BF3A429A0D9D}" dt="2023-08-31T11:27:40.903" v="1260" actId="20577"/>
          <ac:spMkLst>
            <pc:docMk/>
            <pc:sldMk cId="1165300323" sldId="317"/>
            <ac:spMk id="5" creationId="{DFEF7D3E-3985-23E2-A1F4-3B3664B9BDDD}"/>
          </ac:spMkLst>
        </pc:spChg>
        <pc:spChg chg="add">
          <ac:chgData name="JUAN RAFAEL OROZCO ARROYAVE" userId="S::rafael.orozco@udea.edu.co::82b08f9d-6564-478d-869e-4194c5d855dd" providerId="AD" clId="Web-{9E16D216-9E76-DAA3-7DF4-BF3A429A0D9D}" dt="2023-08-31T08:10:18.855" v="69"/>
          <ac:spMkLst>
            <pc:docMk/>
            <pc:sldMk cId="1165300323" sldId="317"/>
            <ac:spMk id="11" creationId="{6748CF97-BCE7-7793-3C44-E4C465A31FC6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8:10:17.652" v="68"/>
          <ac:spMkLst>
            <pc:docMk/>
            <pc:sldMk cId="1165300323" sldId="317"/>
            <ac:spMk id="487" creationId="{00000000-0000-0000-0000-000000000000}"/>
          </ac:spMkLst>
        </pc:spChg>
        <pc:grpChg chg="del">
          <ac:chgData name="JUAN RAFAEL OROZCO ARROYAVE" userId="S::rafael.orozco@udea.edu.co::82b08f9d-6564-478d-869e-4194c5d855dd" providerId="AD" clId="Web-{9E16D216-9E76-DAA3-7DF4-BF3A429A0D9D}" dt="2023-08-31T08:09:19.604" v="60"/>
          <ac:grpSpMkLst>
            <pc:docMk/>
            <pc:sldMk cId="1165300323" sldId="317"/>
            <ac:grpSpMk id="8" creationId="{EB1245E1-705A-33CB-1FF3-1953E16B83C4}"/>
          </ac:grpSpMkLst>
        </pc:grpChg>
        <pc:grpChg chg="add del">
          <ac:chgData name="JUAN RAFAEL OROZCO ARROYAVE" userId="S::rafael.orozco@udea.edu.co::82b08f9d-6564-478d-869e-4194c5d855dd" providerId="AD" clId="Web-{9E16D216-9E76-DAA3-7DF4-BF3A429A0D9D}" dt="2023-08-31T08:10:17.652" v="67"/>
          <ac:grpSpMkLst>
            <pc:docMk/>
            <pc:sldMk cId="1165300323" sldId="317"/>
            <ac:grpSpMk id="9" creationId="{5BA6828A-4EF5-610D-6D08-4C9BC987096F}"/>
          </ac:grpSpMkLst>
        </pc:grpChg>
        <pc:grpChg chg="add">
          <ac:chgData name="JUAN RAFAEL OROZCO ARROYAVE" userId="S::rafael.orozco@udea.edu.co::82b08f9d-6564-478d-869e-4194c5d855dd" providerId="AD" clId="Web-{9E16D216-9E76-DAA3-7DF4-BF3A429A0D9D}" dt="2023-08-31T08:10:18.980" v="70"/>
          <ac:grpSpMkLst>
            <pc:docMk/>
            <pc:sldMk cId="1165300323" sldId="317"/>
            <ac:grpSpMk id="15" creationId="{B0E5BA09-2BDC-2914-5FF1-2A5B8C71E489}"/>
          </ac:grpSpMkLst>
        </pc:grpChg>
      </pc:sldChg>
      <pc:sldChg chg="addSp delSp modSp del">
        <pc:chgData name="JUAN RAFAEL OROZCO ARROYAVE" userId="S::rafael.orozco@udea.edu.co::82b08f9d-6564-478d-869e-4194c5d855dd" providerId="AD" clId="Web-{9E16D216-9E76-DAA3-7DF4-BF3A429A0D9D}" dt="2023-08-31T08:11:06.575" v="79"/>
        <pc:sldMkLst>
          <pc:docMk/>
          <pc:sldMk cId="4060502736" sldId="320"/>
        </pc:sldMkLst>
        <pc:spChg chg="add">
          <ac:chgData name="JUAN RAFAEL OROZCO ARROYAVE" userId="S::rafael.orozco@udea.edu.co::82b08f9d-6564-478d-869e-4194c5d855dd" providerId="AD" clId="Web-{9E16D216-9E76-DAA3-7DF4-BF3A429A0D9D}" dt="2023-08-31T08:10:44.075" v="74"/>
          <ac:spMkLst>
            <pc:docMk/>
            <pc:sldMk cId="4060502736" sldId="320"/>
            <ac:spMk id="3" creationId="{7C5172A3-7B16-5FA8-B0B1-0B21D22C82D6}"/>
          </ac:spMkLst>
        </pc:spChg>
        <pc:spChg chg="mod">
          <ac:chgData name="JUAN RAFAEL OROZCO ARROYAVE" userId="S::rafael.orozco@udea.edu.co::82b08f9d-6564-478d-869e-4194c5d855dd" providerId="AD" clId="Web-{9E16D216-9E76-DAA3-7DF4-BF3A429A0D9D}" dt="2023-08-31T08:10:59.343" v="78" actId="20577"/>
          <ac:spMkLst>
            <pc:docMk/>
            <pc:sldMk cId="4060502736" sldId="320"/>
            <ac:spMk id="5" creationId="{DFEF7D3E-3985-23E2-A1F4-3B3664B9BDDD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8:10:43.575" v="73"/>
          <ac:spMkLst>
            <pc:docMk/>
            <pc:sldMk cId="4060502736" sldId="320"/>
            <ac:spMk id="487" creationId="{00000000-0000-0000-0000-000000000000}"/>
          </ac:spMkLst>
        </pc:spChg>
        <pc:grpChg chg="del">
          <ac:chgData name="JUAN RAFAEL OROZCO ARROYAVE" userId="S::rafael.orozco@udea.edu.co::82b08f9d-6564-478d-869e-4194c5d855dd" providerId="AD" clId="Web-{9E16D216-9E76-DAA3-7DF4-BF3A429A0D9D}" dt="2023-08-31T08:10:43.575" v="72"/>
          <ac:grpSpMkLst>
            <pc:docMk/>
            <pc:sldMk cId="4060502736" sldId="320"/>
            <ac:grpSpMk id="8" creationId="{EB1245E1-705A-33CB-1FF3-1953E16B83C4}"/>
          </ac:grpSpMkLst>
        </pc:grpChg>
        <pc:grpChg chg="add">
          <ac:chgData name="JUAN RAFAEL OROZCO ARROYAVE" userId="S::rafael.orozco@udea.edu.co::82b08f9d-6564-478d-869e-4194c5d855dd" providerId="AD" clId="Web-{9E16D216-9E76-DAA3-7DF4-BF3A429A0D9D}" dt="2023-08-31T08:10:44.200" v="75"/>
          <ac:grpSpMkLst>
            <pc:docMk/>
            <pc:sldMk cId="4060502736" sldId="320"/>
            <ac:grpSpMk id="11" creationId="{1A0D7FA3-626F-0649-8570-AB55207E3A59}"/>
          </ac:grpSpMkLst>
        </pc:grpChg>
      </pc:sldChg>
      <pc:sldChg chg="addSp delSp modSp">
        <pc:chgData name="JUAN RAFAEL OROZCO ARROYAVE" userId="S::rafael.orozco@udea.edu.co::82b08f9d-6564-478d-869e-4194c5d855dd" providerId="AD" clId="Web-{9E16D216-9E76-DAA3-7DF4-BF3A429A0D9D}" dt="2023-08-31T08:48:38.530" v="347" actId="20577"/>
        <pc:sldMkLst>
          <pc:docMk/>
          <pc:sldMk cId="1222884684" sldId="321"/>
        </pc:sldMkLst>
        <pc:spChg chg="add del">
          <ac:chgData name="JUAN RAFAEL OROZCO ARROYAVE" userId="S::rafael.orozco@udea.edu.co::82b08f9d-6564-478d-869e-4194c5d855dd" providerId="AD" clId="Web-{9E16D216-9E76-DAA3-7DF4-BF3A429A0D9D}" dt="2023-08-31T08:15:11.614" v="135"/>
          <ac:spMkLst>
            <pc:docMk/>
            <pc:sldMk cId="1222884684" sldId="321"/>
            <ac:spMk id="3" creationId="{ABD7EF04-BE4D-FC93-1E06-92C408CD85B4}"/>
          </ac:spMkLst>
        </pc:spChg>
        <pc:spChg chg="mod">
          <ac:chgData name="JUAN RAFAEL OROZCO ARROYAVE" userId="S::rafael.orozco@udea.edu.co::82b08f9d-6564-478d-869e-4194c5d855dd" providerId="AD" clId="Web-{9E16D216-9E76-DAA3-7DF4-BF3A429A0D9D}" dt="2023-08-31T08:48:38.530" v="347" actId="20577"/>
          <ac:spMkLst>
            <pc:docMk/>
            <pc:sldMk cId="1222884684" sldId="321"/>
            <ac:spMk id="506" creationId="{00000000-0000-0000-0000-000000000000}"/>
          </ac:spMkLst>
        </pc:spChg>
        <pc:graphicFrameChg chg="add del">
          <ac:chgData name="JUAN RAFAEL OROZCO ARROYAVE" userId="S::rafael.orozco@udea.edu.co::82b08f9d-6564-478d-869e-4194c5d855dd" providerId="AD" clId="Web-{9E16D216-9E76-DAA3-7DF4-BF3A429A0D9D}" dt="2023-08-31T08:15:11.614" v="134"/>
          <ac:graphicFrameMkLst>
            <pc:docMk/>
            <pc:sldMk cId="1222884684" sldId="321"/>
            <ac:graphicFrameMk id="6" creationId="{653D0844-3DAD-3061-842E-E8BFAE86B053}"/>
          </ac:graphicFrameMkLst>
        </pc:graphicFrameChg>
        <pc:picChg chg="add del">
          <ac:chgData name="JUAN RAFAEL OROZCO ARROYAVE" userId="S::rafael.orozco@udea.edu.co::82b08f9d-6564-478d-869e-4194c5d855dd" providerId="AD" clId="Web-{9E16D216-9E76-DAA3-7DF4-BF3A429A0D9D}" dt="2023-08-31T08:15:11.614" v="132"/>
          <ac:picMkLst>
            <pc:docMk/>
            <pc:sldMk cId="1222884684" sldId="321"/>
            <ac:picMk id="4" creationId="{731160E5-3A33-C07E-4D71-218D85D46897}"/>
          </ac:picMkLst>
        </pc:picChg>
        <pc:picChg chg="add del">
          <ac:chgData name="JUAN RAFAEL OROZCO ARROYAVE" userId="S::rafael.orozco@udea.edu.co::82b08f9d-6564-478d-869e-4194c5d855dd" providerId="AD" clId="Web-{9E16D216-9E76-DAA3-7DF4-BF3A429A0D9D}" dt="2023-08-31T08:15:11.614" v="133"/>
          <ac:picMkLst>
            <pc:docMk/>
            <pc:sldMk cId="1222884684" sldId="321"/>
            <ac:picMk id="5" creationId="{941676ED-D10B-B539-FF76-CF039769CF32}"/>
          </ac:picMkLst>
        </pc:picChg>
      </pc:sldChg>
      <pc:sldChg chg="addSp delSp modSp add replId">
        <pc:chgData name="JUAN RAFAEL OROZCO ARROYAVE" userId="S::rafael.orozco@udea.edu.co::82b08f9d-6564-478d-869e-4194c5d855dd" providerId="AD" clId="Web-{9E16D216-9E76-DAA3-7DF4-BF3A429A0D9D}" dt="2023-08-31T08:48:51.343" v="349" actId="20577"/>
        <pc:sldMkLst>
          <pc:docMk/>
          <pc:sldMk cId="2590948495" sldId="322"/>
        </pc:sldMkLst>
        <pc:spChg chg="add mod">
          <ac:chgData name="JUAN RAFAEL OROZCO ARROYAVE" userId="S::rafael.orozco@udea.edu.co::82b08f9d-6564-478d-869e-4194c5d855dd" providerId="AD" clId="Web-{9E16D216-9E76-DAA3-7DF4-BF3A429A0D9D}" dt="2023-08-31T08:42:23.395" v="319" actId="14100"/>
          <ac:spMkLst>
            <pc:docMk/>
            <pc:sldMk cId="2590948495" sldId="322"/>
            <ac:spMk id="2" creationId="{B5456876-8E21-2C87-6488-70B6BE23DD36}"/>
          </ac:spMkLst>
        </pc:spChg>
        <pc:spChg chg="add mod">
          <ac:chgData name="JUAN RAFAEL OROZCO ARROYAVE" userId="S::rafael.orozco@udea.edu.co::82b08f9d-6564-478d-869e-4194c5d855dd" providerId="AD" clId="Web-{9E16D216-9E76-DAA3-7DF4-BF3A429A0D9D}" dt="2023-08-31T08:42:37.895" v="321" actId="1076"/>
          <ac:spMkLst>
            <pc:docMk/>
            <pc:sldMk cId="2590948495" sldId="322"/>
            <ac:spMk id="7" creationId="{CEC01F13-4B12-50D4-60AD-88510CB1DEBE}"/>
          </ac:spMkLst>
        </pc:spChg>
        <pc:spChg chg="add mod">
          <ac:chgData name="JUAN RAFAEL OROZCO ARROYAVE" userId="S::rafael.orozco@udea.edu.co::82b08f9d-6564-478d-869e-4194c5d855dd" providerId="AD" clId="Web-{9E16D216-9E76-DAA3-7DF4-BF3A429A0D9D}" dt="2023-08-31T08:48:51.343" v="349" actId="20577"/>
          <ac:spMkLst>
            <pc:docMk/>
            <pc:sldMk cId="2590948495" sldId="322"/>
            <ac:spMk id="9" creationId="{FFB380BD-01AF-0E2F-D8AE-3A97AE02E294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8:41:44.987" v="299"/>
          <ac:spMkLst>
            <pc:docMk/>
            <pc:sldMk cId="2590948495" sldId="322"/>
            <ac:spMk id="506" creationId="{00000000-0000-0000-0000-000000000000}"/>
          </ac:spMkLst>
        </pc:spChg>
      </pc:sldChg>
      <pc:sldChg chg="add del replId">
        <pc:chgData name="JUAN RAFAEL OROZCO ARROYAVE" userId="S::rafael.orozco@udea.edu.co::82b08f9d-6564-478d-869e-4194c5d855dd" providerId="AD" clId="Web-{9E16D216-9E76-DAA3-7DF4-BF3A429A0D9D}" dt="2023-08-31T08:38:51.889" v="243"/>
        <pc:sldMkLst>
          <pc:docMk/>
          <pc:sldMk cId="1301146170" sldId="323"/>
        </pc:sldMkLst>
      </pc:sldChg>
      <pc:sldChg chg="addSp delSp modSp add replId">
        <pc:chgData name="JUAN RAFAEL OROZCO ARROYAVE" userId="S::rafael.orozco@udea.edu.co::82b08f9d-6564-478d-869e-4194c5d855dd" providerId="AD" clId="Web-{9E16D216-9E76-DAA3-7DF4-BF3A429A0D9D}" dt="2023-08-31T09:03:08.524" v="430"/>
        <pc:sldMkLst>
          <pc:docMk/>
          <pc:sldMk cId="1330128793" sldId="323"/>
        </pc:sldMkLst>
        <pc:spChg chg="add mod">
          <ac:chgData name="JUAN RAFAEL OROZCO ARROYAVE" userId="S::rafael.orozco@udea.edu.co::82b08f9d-6564-478d-869e-4194c5d855dd" providerId="AD" clId="Web-{9E16D216-9E76-DAA3-7DF4-BF3A429A0D9D}" dt="2023-08-31T08:56:23.512" v="423"/>
          <ac:spMkLst>
            <pc:docMk/>
            <pc:sldMk cId="1330128793" sldId="323"/>
            <ac:spMk id="2" creationId="{4EFA4E75-ACD3-C8CD-B516-2124B9542DBC}"/>
          </ac:spMkLst>
        </pc:spChg>
        <pc:spChg chg="add">
          <ac:chgData name="JUAN RAFAEL OROZCO ARROYAVE" userId="S::rafael.orozco@udea.edu.co::82b08f9d-6564-478d-869e-4194c5d855dd" providerId="AD" clId="Web-{9E16D216-9E76-DAA3-7DF4-BF3A429A0D9D}" dt="2023-08-31T09:03:08.524" v="430"/>
          <ac:spMkLst>
            <pc:docMk/>
            <pc:sldMk cId="1330128793" sldId="323"/>
            <ac:spMk id="4" creationId="{45A0D958-D3B1-B922-B93D-656AF886FA4E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9:03:07.540" v="429"/>
          <ac:spMkLst>
            <pc:docMk/>
            <pc:sldMk cId="1330128793" sldId="323"/>
            <ac:spMk id="589" creationId="{00000000-0000-0000-0000-000000000000}"/>
          </ac:spMkLst>
        </pc:spChg>
      </pc:sldChg>
      <pc:sldChg chg="addSp modSp add replId">
        <pc:chgData name="JUAN RAFAEL OROZCO ARROYAVE" userId="S::rafael.orozco@udea.edu.co::82b08f9d-6564-478d-869e-4194c5d855dd" providerId="AD" clId="Web-{9E16D216-9E76-DAA3-7DF4-BF3A429A0D9D}" dt="2023-08-31T09:50:10.574" v="962"/>
        <pc:sldMkLst>
          <pc:docMk/>
          <pc:sldMk cId="3041584878" sldId="324"/>
        </pc:sldMkLst>
        <pc:spChg chg="add">
          <ac:chgData name="JUAN RAFAEL OROZCO ARROYAVE" userId="S::rafael.orozco@udea.edu.co::82b08f9d-6564-478d-869e-4194c5d855dd" providerId="AD" clId="Web-{9E16D216-9E76-DAA3-7DF4-BF3A429A0D9D}" dt="2023-08-31T09:50:10.574" v="962"/>
          <ac:spMkLst>
            <pc:docMk/>
            <pc:sldMk cId="3041584878" sldId="324"/>
            <ac:spMk id="4" creationId="{C5876604-1016-224C-8800-4E9B30CF2C5B}"/>
          </ac:spMkLst>
        </pc:spChg>
        <pc:spChg chg="mod">
          <ac:chgData name="JUAN RAFAEL OROZCO ARROYAVE" userId="S::rafael.orozco@udea.edu.co::82b08f9d-6564-478d-869e-4194c5d855dd" providerId="AD" clId="Web-{9E16D216-9E76-DAA3-7DF4-BF3A429A0D9D}" dt="2023-08-31T09:18:25.160" v="673" actId="20577"/>
          <ac:spMkLst>
            <pc:docMk/>
            <pc:sldMk cId="3041584878" sldId="324"/>
            <ac:spMk id="579" creationId="{00000000-0000-0000-0000-000000000000}"/>
          </ac:spMkLst>
        </pc:spChg>
        <pc:spChg chg="mod">
          <ac:chgData name="JUAN RAFAEL OROZCO ARROYAVE" userId="S::rafael.orozco@udea.edu.co::82b08f9d-6564-478d-869e-4194c5d855dd" providerId="AD" clId="Web-{9E16D216-9E76-DAA3-7DF4-BF3A429A0D9D}" dt="2023-08-31T09:25:45.454" v="777" actId="20577"/>
          <ac:spMkLst>
            <pc:docMk/>
            <pc:sldMk cId="3041584878" sldId="324"/>
            <ac:spMk id="580" creationId="{00000000-0000-0000-0000-000000000000}"/>
          </ac:spMkLst>
        </pc:spChg>
      </pc:sldChg>
      <pc:sldChg chg="addSp modSp add replId">
        <pc:chgData name="JUAN RAFAEL OROZCO ARROYAVE" userId="S::rafael.orozco@udea.edu.co::82b08f9d-6564-478d-869e-4194c5d855dd" providerId="AD" clId="Web-{9E16D216-9E76-DAA3-7DF4-BF3A429A0D9D}" dt="2023-08-31T10:52:51.967" v="1253" actId="20577"/>
        <pc:sldMkLst>
          <pc:docMk/>
          <pc:sldMk cId="30497374" sldId="325"/>
        </pc:sldMkLst>
        <pc:spChg chg="add">
          <ac:chgData name="JUAN RAFAEL OROZCO ARROYAVE" userId="S::rafael.orozco@udea.edu.co::82b08f9d-6564-478d-869e-4194c5d855dd" providerId="AD" clId="Web-{9E16D216-9E76-DAA3-7DF4-BF3A429A0D9D}" dt="2023-08-31T09:50:23.621" v="967"/>
          <ac:spMkLst>
            <pc:docMk/>
            <pc:sldMk cId="30497374" sldId="325"/>
            <ac:spMk id="4" creationId="{7E775BA3-707C-3116-5A30-7DF0DDCC42D0}"/>
          </ac:spMkLst>
        </pc:spChg>
        <pc:spChg chg="mod">
          <ac:chgData name="JUAN RAFAEL OROZCO ARROYAVE" userId="S::rafael.orozco@udea.edu.co::82b08f9d-6564-478d-869e-4194c5d855dd" providerId="AD" clId="Web-{9E16D216-9E76-DAA3-7DF4-BF3A429A0D9D}" dt="2023-08-31T10:52:51.967" v="1253" actId="20577"/>
          <ac:spMkLst>
            <pc:docMk/>
            <pc:sldMk cId="30497374" sldId="325"/>
            <ac:spMk id="580" creationId="{00000000-0000-0000-0000-000000000000}"/>
          </ac:spMkLst>
        </pc:spChg>
      </pc:sldChg>
      <pc:sldChg chg="add replId">
        <pc:chgData name="JUAN RAFAEL OROZCO ARROYAVE" userId="S::rafael.orozco@udea.edu.co::82b08f9d-6564-478d-869e-4194c5d855dd" providerId="AD" clId="Web-{9E16D216-9E76-DAA3-7DF4-BF3A429A0D9D}" dt="2023-08-31T09:27:01.612" v="783"/>
        <pc:sldMkLst>
          <pc:docMk/>
          <pc:sldMk cId="2183984529" sldId="326"/>
        </pc:sldMkLst>
      </pc:sldChg>
      <pc:sldChg chg="new del">
        <pc:chgData name="JUAN RAFAEL OROZCO ARROYAVE" userId="S::rafael.orozco@udea.edu.co::82b08f9d-6564-478d-869e-4194c5d855dd" providerId="AD" clId="Web-{9E16D216-9E76-DAA3-7DF4-BF3A429A0D9D}" dt="2023-08-31T09:32:23.637" v="792"/>
        <pc:sldMkLst>
          <pc:docMk/>
          <pc:sldMk cId="3217507639" sldId="327"/>
        </pc:sldMkLst>
      </pc:sldChg>
      <pc:sldChg chg="addSp delSp modSp add replId">
        <pc:chgData name="JUAN RAFAEL OROZCO ARROYAVE" userId="S::rafael.orozco@udea.edu.co::82b08f9d-6564-478d-869e-4194c5d855dd" providerId="AD" clId="Web-{9E16D216-9E76-DAA3-7DF4-BF3A429A0D9D}" dt="2023-08-31T09:51:45.014" v="993"/>
        <pc:sldMkLst>
          <pc:docMk/>
          <pc:sldMk cId="4150785723" sldId="327"/>
        </pc:sldMkLst>
        <pc:spChg chg="mod">
          <ac:chgData name="JUAN RAFAEL OROZCO ARROYAVE" userId="S::rafael.orozco@udea.edu.co::82b08f9d-6564-478d-869e-4194c5d855dd" providerId="AD" clId="Web-{9E16D216-9E76-DAA3-7DF4-BF3A429A0D9D}" dt="2023-08-31T09:32:34.997" v="795" actId="20577"/>
          <ac:spMkLst>
            <pc:docMk/>
            <pc:sldMk cId="4150785723" sldId="327"/>
            <ac:spMk id="3" creationId="{4F8495D8-D52F-E420-2E20-7DC28EE4B13A}"/>
          </ac:spMkLst>
        </pc:spChg>
        <pc:spChg chg="add mod">
          <ac:chgData name="JUAN RAFAEL OROZCO ARROYAVE" userId="S::rafael.orozco@udea.edu.co::82b08f9d-6564-478d-869e-4194c5d855dd" providerId="AD" clId="Web-{9E16D216-9E76-DAA3-7DF4-BF3A429A0D9D}" dt="2023-08-31T09:48:19.118" v="931" actId="20577"/>
          <ac:spMkLst>
            <pc:docMk/>
            <pc:sldMk cId="4150785723" sldId="327"/>
            <ac:spMk id="5" creationId="{9B5E9F2D-59FC-C871-1943-090A21FB561D}"/>
          </ac:spMkLst>
        </pc:spChg>
        <pc:spChg chg="add mod">
          <ac:chgData name="JUAN RAFAEL OROZCO ARROYAVE" userId="S::rafael.orozco@udea.edu.co::82b08f9d-6564-478d-869e-4194c5d855dd" providerId="AD" clId="Web-{9E16D216-9E76-DAA3-7DF4-BF3A429A0D9D}" dt="2023-08-31T09:48:14.680" v="930" actId="20577"/>
          <ac:spMkLst>
            <pc:docMk/>
            <pc:sldMk cId="4150785723" sldId="327"/>
            <ac:spMk id="6" creationId="{74FF3FD3-50BB-9041-599C-CB0478F26058}"/>
          </ac:spMkLst>
        </pc:spChg>
        <pc:spChg chg="add del mod">
          <ac:chgData name="JUAN RAFAEL OROZCO ARROYAVE" userId="S::rafael.orozco@udea.edu.co::82b08f9d-6564-478d-869e-4194c5d855dd" providerId="AD" clId="Web-{9E16D216-9E76-DAA3-7DF4-BF3A429A0D9D}" dt="2023-08-31T09:51:45.014" v="993"/>
          <ac:spMkLst>
            <pc:docMk/>
            <pc:sldMk cId="4150785723" sldId="327"/>
            <ac:spMk id="8" creationId="{7AECA8EA-F4E2-E41A-85A5-EB4C1E1DC7A1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9:32:39.997" v="796"/>
          <ac:spMkLst>
            <pc:docMk/>
            <pc:sldMk cId="4150785723" sldId="327"/>
            <ac:spMk id="579" creationId="{00000000-0000-0000-0000-000000000000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9:32:44.778" v="797"/>
          <ac:spMkLst>
            <pc:docMk/>
            <pc:sldMk cId="4150785723" sldId="327"/>
            <ac:spMk id="580" creationId="{00000000-0000-0000-0000-000000000000}"/>
          </ac:spMkLst>
        </pc:spChg>
        <pc:picChg chg="add mod">
          <ac:chgData name="JUAN RAFAEL OROZCO ARROYAVE" userId="S::rafael.orozco@udea.edu.co::82b08f9d-6564-478d-869e-4194c5d855dd" providerId="AD" clId="Web-{9E16D216-9E76-DAA3-7DF4-BF3A429A0D9D}" dt="2023-08-31T09:40:54.933" v="800" actId="1076"/>
          <ac:picMkLst>
            <pc:docMk/>
            <pc:sldMk cId="4150785723" sldId="327"/>
            <ac:picMk id="2" creationId="{2945DE45-85CD-24DB-FC6E-B91311FD22AA}"/>
          </ac:picMkLst>
        </pc:picChg>
      </pc:sldChg>
      <pc:sldChg chg="addSp delSp modSp add replId">
        <pc:chgData name="JUAN RAFAEL OROZCO ARROYAVE" userId="S::rafael.orozco@udea.edu.co::82b08f9d-6564-478d-869e-4194c5d855dd" providerId="AD" clId="Web-{9E16D216-9E76-DAA3-7DF4-BF3A429A0D9D}" dt="2023-08-31T09:58:57.793" v="1119"/>
        <pc:sldMkLst>
          <pc:docMk/>
          <pc:sldMk cId="2554718802" sldId="328"/>
        </pc:sldMkLst>
        <pc:spChg chg="add">
          <ac:chgData name="JUAN RAFAEL OROZCO ARROYAVE" userId="S::rafael.orozco@udea.edu.co::82b08f9d-6564-478d-869e-4194c5d855dd" providerId="AD" clId="Web-{9E16D216-9E76-DAA3-7DF4-BF3A429A0D9D}" dt="2023-08-31T09:51:46.780" v="994"/>
          <ac:spMkLst>
            <pc:docMk/>
            <pc:sldMk cId="2554718802" sldId="328"/>
            <ac:spMk id="4" creationId="{7003538F-65C1-D3ED-0FCB-86CDCE8A2544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9:48:36.290" v="933"/>
          <ac:spMkLst>
            <pc:docMk/>
            <pc:sldMk cId="2554718802" sldId="328"/>
            <ac:spMk id="5" creationId="{9B5E9F2D-59FC-C871-1943-090A21FB561D}"/>
          </ac:spMkLst>
        </pc:spChg>
        <pc:spChg chg="del">
          <ac:chgData name="JUAN RAFAEL OROZCO ARROYAVE" userId="S::rafael.orozco@udea.edu.co::82b08f9d-6564-478d-869e-4194c5d855dd" providerId="AD" clId="Web-{9E16D216-9E76-DAA3-7DF4-BF3A429A0D9D}" dt="2023-08-31T09:48:44.368" v="934"/>
          <ac:spMkLst>
            <pc:docMk/>
            <pc:sldMk cId="2554718802" sldId="328"/>
            <ac:spMk id="6" creationId="{74FF3FD3-50BB-9041-599C-CB0478F26058}"/>
          </ac:spMkLst>
        </pc:spChg>
        <pc:graphicFrameChg chg="add del mod modGraphic">
          <ac:chgData name="JUAN RAFAEL OROZCO ARROYAVE" userId="S::rafael.orozco@udea.edu.co::82b08f9d-6564-478d-869e-4194c5d855dd" providerId="AD" clId="Web-{9E16D216-9E76-DAA3-7DF4-BF3A429A0D9D}" dt="2023-08-31T09:58:56.230" v="1118"/>
          <ac:graphicFrameMkLst>
            <pc:docMk/>
            <pc:sldMk cId="2554718802" sldId="328"/>
            <ac:graphicFrameMk id="8" creationId="{F47BE1FE-5345-101E-1089-8B80C1506BA1}"/>
          </ac:graphicFrameMkLst>
        </pc:graphicFrameChg>
        <pc:picChg chg="del">
          <ac:chgData name="JUAN RAFAEL OROZCO ARROYAVE" userId="S::rafael.orozco@udea.edu.co::82b08f9d-6564-478d-869e-4194c5d855dd" providerId="AD" clId="Web-{9E16D216-9E76-DAA3-7DF4-BF3A429A0D9D}" dt="2023-08-31T09:51:58.687" v="995"/>
          <ac:picMkLst>
            <pc:docMk/>
            <pc:sldMk cId="2554718802" sldId="328"/>
            <ac:picMk id="2" creationId="{2945DE45-85CD-24DB-FC6E-B91311FD22AA}"/>
          </ac:picMkLst>
        </pc:picChg>
        <pc:picChg chg="add mod">
          <ac:chgData name="JUAN RAFAEL OROZCO ARROYAVE" userId="S::rafael.orozco@udea.edu.co::82b08f9d-6564-478d-869e-4194c5d855dd" providerId="AD" clId="Web-{9E16D216-9E76-DAA3-7DF4-BF3A429A0D9D}" dt="2023-08-31T09:52:47.344" v="1002" actId="1076"/>
          <ac:picMkLst>
            <pc:docMk/>
            <pc:sldMk cId="2554718802" sldId="328"/>
            <ac:picMk id="7" creationId="{3D19E012-496A-91F0-1051-5F0ACB6E0FD2}"/>
          </ac:picMkLst>
        </pc:picChg>
        <pc:picChg chg="add del mod">
          <ac:chgData name="JUAN RAFAEL OROZCO ARROYAVE" userId="S::rafael.orozco@udea.edu.co::82b08f9d-6564-478d-869e-4194c5d855dd" providerId="AD" clId="Web-{9E16D216-9E76-DAA3-7DF4-BF3A429A0D9D}" dt="2023-08-31T09:58:57.793" v="1119"/>
          <ac:picMkLst>
            <pc:docMk/>
            <pc:sldMk cId="2554718802" sldId="328"/>
            <ac:picMk id="9" creationId="{4CAD4409-B4C8-81CD-F255-861E409957FF}"/>
          </ac:picMkLst>
        </pc:picChg>
      </pc:sldChg>
      <pc:sldChg chg="addSp modSp add replId">
        <pc:chgData name="JUAN RAFAEL OROZCO ARROYAVE" userId="S::rafael.orozco@udea.edu.co::82b08f9d-6564-478d-869e-4194c5d855dd" providerId="AD" clId="Web-{9E16D216-9E76-DAA3-7DF4-BF3A429A0D9D}" dt="2023-08-31T09:59:21.809" v="1122"/>
        <pc:sldMkLst>
          <pc:docMk/>
          <pc:sldMk cId="1368828764" sldId="329"/>
        </pc:sldMkLst>
        <pc:spChg chg="add mod">
          <ac:chgData name="JUAN RAFAEL OROZCO ARROYAVE" userId="S::rafael.orozco@udea.edu.co::82b08f9d-6564-478d-869e-4194c5d855dd" providerId="AD" clId="Web-{9E16D216-9E76-DAA3-7DF4-BF3A429A0D9D}" dt="2023-08-31T09:59:21.809" v="1122"/>
          <ac:spMkLst>
            <pc:docMk/>
            <pc:sldMk cId="1368828764" sldId="329"/>
            <ac:spMk id="2" creationId="{0E7EA326-6231-DA83-0723-B1346ED7007D}"/>
          </ac:spMkLst>
        </pc:spChg>
      </pc:sldChg>
      <pc:sldChg chg="delSp modSp add replId">
        <pc:chgData name="JUAN RAFAEL OROZCO ARROYAVE" userId="S::rafael.orozco@udea.edu.co::82b08f9d-6564-478d-869e-4194c5d855dd" providerId="AD" clId="Web-{9E16D216-9E76-DAA3-7DF4-BF3A429A0D9D}" dt="2023-08-31T10:11:25.377" v="1197" actId="1076"/>
        <pc:sldMkLst>
          <pc:docMk/>
          <pc:sldMk cId="1411224542" sldId="330"/>
        </pc:sldMkLst>
        <pc:spChg chg="mod">
          <ac:chgData name="JUAN RAFAEL OROZCO ARROYAVE" userId="S::rafael.orozco@udea.edu.co::82b08f9d-6564-478d-869e-4194c5d855dd" providerId="AD" clId="Web-{9E16D216-9E76-DAA3-7DF4-BF3A429A0D9D}" dt="2023-08-31T10:01:42.688" v="1143" actId="20577"/>
          <ac:spMkLst>
            <pc:docMk/>
            <pc:sldMk cId="1411224542" sldId="330"/>
            <ac:spMk id="610" creationId="{00000000-0000-0000-0000-000000000000}"/>
          </ac:spMkLst>
        </pc:spChg>
        <pc:picChg chg="del">
          <ac:chgData name="JUAN RAFAEL OROZCO ARROYAVE" userId="S::rafael.orozco@udea.edu.co::82b08f9d-6564-478d-869e-4194c5d855dd" providerId="AD" clId="Web-{9E16D216-9E76-DAA3-7DF4-BF3A429A0D9D}" dt="2023-08-31T10:01:23.484" v="1139"/>
          <ac:picMkLst>
            <pc:docMk/>
            <pc:sldMk cId="1411224542" sldId="330"/>
            <ac:picMk id="4" creationId="{C186584B-F8C5-6E22-630E-5ED1712C9EB5}"/>
          </ac:picMkLst>
        </pc:picChg>
        <pc:picChg chg="mod">
          <ac:chgData name="JUAN RAFAEL OROZCO ARROYAVE" userId="S::rafael.orozco@udea.edu.co::82b08f9d-6564-478d-869e-4194c5d855dd" providerId="AD" clId="Web-{9E16D216-9E76-DAA3-7DF4-BF3A429A0D9D}" dt="2023-08-31T10:11:25.377" v="1197" actId="1076"/>
          <ac:picMkLst>
            <pc:docMk/>
            <pc:sldMk cId="1411224542" sldId="330"/>
            <ac:picMk id="5" creationId="{BB3C61EA-E058-DCB8-6645-BA96567CF388}"/>
          </ac:picMkLst>
        </pc:picChg>
      </pc:sldChg>
    </pc:docChg>
  </pc:docChgLst>
  <pc:docChgLst>
    <pc:chgData name="DANIEL ESOBAR GRISALES" userId="S::daniel.esobar@udea.edu.co::27a35f81-696f-4ca8-a694-b5d4d7b48037" providerId="AD" clId="Web-{CB619437-662E-4B46-72B5-8F85E080F7AC}"/>
    <pc:docChg chg="addSld delSld modSld">
      <pc:chgData name="DANIEL ESOBAR GRISALES" userId="S::daniel.esobar@udea.edu.co::27a35f81-696f-4ca8-a694-b5d4d7b48037" providerId="AD" clId="Web-{CB619437-662E-4B46-72B5-8F85E080F7AC}" dt="2024-04-08T13:23:25.377" v="40" actId="688"/>
      <pc:docMkLst>
        <pc:docMk/>
      </pc:docMkLst>
      <pc:sldChg chg="modSp">
        <pc:chgData name="DANIEL ESOBAR GRISALES" userId="S::daniel.esobar@udea.edu.co::27a35f81-696f-4ca8-a694-b5d4d7b48037" providerId="AD" clId="Web-{CB619437-662E-4B46-72B5-8F85E080F7AC}" dt="2024-04-08T13:23:25.377" v="40" actId="688"/>
        <pc:sldMkLst>
          <pc:docMk/>
          <pc:sldMk cId="1631962306" sldId="355"/>
        </pc:sldMkLst>
        <pc:spChg chg="mod">
          <ac:chgData name="DANIEL ESOBAR GRISALES" userId="S::daniel.esobar@udea.edu.co::27a35f81-696f-4ca8-a694-b5d4d7b48037" providerId="AD" clId="Web-{CB619437-662E-4B46-72B5-8F85E080F7AC}" dt="2024-04-08T13:23:25.377" v="40" actId="688"/>
          <ac:spMkLst>
            <pc:docMk/>
            <pc:sldMk cId="1631962306" sldId="355"/>
            <ac:spMk id="21" creationId="{5D9E99EC-9773-7A04-4F96-209E07A35819}"/>
          </ac:spMkLst>
        </pc:spChg>
      </pc:sldChg>
      <pc:sldChg chg="modSp">
        <pc:chgData name="DANIEL ESOBAR GRISALES" userId="S::daniel.esobar@udea.edu.co::27a35f81-696f-4ca8-a694-b5d4d7b48037" providerId="AD" clId="Web-{CB619437-662E-4B46-72B5-8F85E080F7AC}" dt="2024-04-08T13:18:12.307" v="1" actId="20577"/>
        <pc:sldMkLst>
          <pc:docMk/>
          <pc:sldMk cId="3142505631" sldId="356"/>
        </pc:sldMkLst>
        <pc:spChg chg="mod">
          <ac:chgData name="DANIEL ESOBAR GRISALES" userId="S::daniel.esobar@udea.edu.co::27a35f81-696f-4ca8-a694-b5d4d7b48037" providerId="AD" clId="Web-{CB619437-662E-4B46-72B5-8F85E080F7AC}" dt="2024-04-08T13:18:12.307" v="1" actId="20577"/>
          <ac:spMkLst>
            <pc:docMk/>
            <pc:sldMk cId="3142505631" sldId="356"/>
            <ac:spMk id="158" creationId="{00000000-0000-0000-0000-000000000000}"/>
          </ac:spMkLst>
        </pc:spChg>
      </pc:sldChg>
      <pc:sldChg chg="delSp del">
        <pc:chgData name="DANIEL ESOBAR GRISALES" userId="S::daniel.esobar@udea.edu.co::27a35f81-696f-4ca8-a694-b5d4d7b48037" providerId="AD" clId="Web-{CB619437-662E-4B46-72B5-8F85E080F7AC}" dt="2024-04-08T13:22:18" v="15"/>
        <pc:sldMkLst>
          <pc:docMk/>
          <pc:sldMk cId="3862526434" sldId="357"/>
        </pc:sldMkLst>
        <pc:spChg chg="del">
          <ac:chgData name="DANIEL ESOBAR GRISALES" userId="S::daniel.esobar@udea.edu.co::27a35f81-696f-4ca8-a694-b5d4d7b48037" providerId="AD" clId="Web-{CB619437-662E-4B46-72B5-8F85E080F7AC}" dt="2024-04-08T13:22:14.594" v="7"/>
          <ac:spMkLst>
            <pc:docMk/>
            <pc:sldMk cId="3862526434" sldId="357"/>
            <ac:spMk id="7" creationId="{DCF46235-1970-741D-83CD-414B9A78D7BD}"/>
          </ac:spMkLst>
        </pc:spChg>
        <pc:spChg chg="del">
          <ac:chgData name="DANIEL ESOBAR GRISALES" userId="S::daniel.esobar@udea.edu.co::27a35f81-696f-4ca8-a694-b5d4d7b48037" providerId="AD" clId="Web-{CB619437-662E-4B46-72B5-8F85E080F7AC}" dt="2024-04-08T13:22:14.594" v="2"/>
          <ac:spMkLst>
            <pc:docMk/>
            <pc:sldMk cId="3862526434" sldId="357"/>
            <ac:spMk id="8" creationId="{BA10812E-A1EA-1812-8323-87A371A01CB8}"/>
          </ac:spMkLst>
        </pc:spChg>
        <pc:spChg chg="del">
          <ac:chgData name="DANIEL ESOBAR GRISALES" userId="S::daniel.esobar@udea.edu.co::27a35f81-696f-4ca8-a694-b5d4d7b48037" providerId="AD" clId="Web-{CB619437-662E-4B46-72B5-8F85E080F7AC}" dt="2024-04-08T13:22:14.594" v="6"/>
          <ac:spMkLst>
            <pc:docMk/>
            <pc:sldMk cId="3862526434" sldId="357"/>
            <ac:spMk id="10" creationId="{C658B364-7D06-BD60-E6DE-405E6A3C6ED6}"/>
          </ac:spMkLst>
        </pc:spChg>
        <pc:spChg chg="del">
          <ac:chgData name="DANIEL ESOBAR GRISALES" userId="S::daniel.esobar@udea.edu.co::27a35f81-696f-4ca8-a694-b5d4d7b48037" providerId="AD" clId="Web-{CB619437-662E-4B46-72B5-8F85E080F7AC}" dt="2024-04-08T13:22:14.594" v="5"/>
          <ac:spMkLst>
            <pc:docMk/>
            <pc:sldMk cId="3862526434" sldId="357"/>
            <ac:spMk id="11" creationId="{60AD7A9A-34BE-2320-41EB-B5E0502F5CC3}"/>
          </ac:spMkLst>
        </pc:spChg>
        <pc:spChg chg="del">
          <ac:chgData name="DANIEL ESOBAR GRISALES" userId="S::daniel.esobar@udea.edu.co::27a35f81-696f-4ca8-a694-b5d4d7b48037" providerId="AD" clId="Web-{CB619437-662E-4B46-72B5-8F85E080F7AC}" dt="2024-04-08T13:22:14.594" v="4"/>
          <ac:spMkLst>
            <pc:docMk/>
            <pc:sldMk cId="3862526434" sldId="357"/>
            <ac:spMk id="21" creationId="{5D9E99EC-9773-7A04-4F96-209E07A35819}"/>
          </ac:spMkLst>
        </pc:spChg>
        <pc:spChg chg="del">
          <ac:chgData name="DANIEL ESOBAR GRISALES" userId="S::daniel.esobar@udea.edu.co::27a35f81-696f-4ca8-a694-b5d4d7b48037" providerId="AD" clId="Web-{CB619437-662E-4B46-72B5-8F85E080F7AC}" dt="2024-04-08T13:22:14.594" v="3"/>
          <ac:spMkLst>
            <pc:docMk/>
            <pc:sldMk cId="3862526434" sldId="357"/>
            <ac:spMk id="32" creationId="{07CA0668-5661-5C51-1C86-1E2F36E5418F}"/>
          </ac:spMkLst>
        </pc:spChg>
        <pc:grpChg chg="del">
          <ac:chgData name="DANIEL ESOBAR GRISALES" userId="S::daniel.esobar@udea.edu.co::27a35f81-696f-4ca8-a694-b5d4d7b48037" providerId="AD" clId="Web-{CB619437-662E-4B46-72B5-8F85E080F7AC}" dt="2024-04-08T13:22:14.594" v="12"/>
          <ac:grpSpMkLst>
            <pc:docMk/>
            <pc:sldMk cId="3862526434" sldId="357"/>
            <ac:grpSpMk id="4" creationId="{9A9BA882-588B-F7BF-A5C9-426D406E5019}"/>
          </ac:grpSpMkLst>
        </pc:grpChg>
        <pc:grpChg chg="del">
          <ac:chgData name="DANIEL ESOBAR GRISALES" userId="S::daniel.esobar@udea.edu.co::27a35f81-696f-4ca8-a694-b5d4d7b48037" providerId="AD" clId="Web-{CB619437-662E-4B46-72B5-8F85E080F7AC}" dt="2024-04-08T13:22:14.594" v="11"/>
          <ac:grpSpMkLst>
            <pc:docMk/>
            <pc:sldMk cId="3862526434" sldId="357"/>
            <ac:grpSpMk id="5" creationId="{2BBF4284-55F1-0FCA-1ABC-EBFAA9376366}"/>
          </ac:grpSpMkLst>
        </pc:grpChg>
        <pc:grpChg chg="del">
          <ac:chgData name="DANIEL ESOBAR GRISALES" userId="S::daniel.esobar@udea.edu.co::27a35f81-696f-4ca8-a694-b5d4d7b48037" providerId="AD" clId="Web-{CB619437-662E-4B46-72B5-8F85E080F7AC}" dt="2024-04-08T13:22:14.594" v="10"/>
          <ac:grpSpMkLst>
            <pc:docMk/>
            <pc:sldMk cId="3862526434" sldId="357"/>
            <ac:grpSpMk id="6" creationId="{3693B6B1-2E41-1FC1-555E-403893B3B2DA}"/>
          </ac:grpSpMkLst>
        </pc:grpChg>
        <pc:grpChg chg="del">
          <ac:chgData name="DANIEL ESOBAR GRISALES" userId="S::daniel.esobar@udea.edu.co::27a35f81-696f-4ca8-a694-b5d4d7b48037" providerId="AD" clId="Web-{CB619437-662E-4B46-72B5-8F85E080F7AC}" dt="2024-04-08T13:22:14.594" v="9"/>
          <ac:grpSpMkLst>
            <pc:docMk/>
            <pc:sldMk cId="3862526434" sldId="357"/>
            <ac:grpSpMk id="13" creationId="{4BBD23FC-8AFC-A2AB-5E6C-D40A7570D624}"/>
          </ac:grpSpMkLst>
        </pc:grpChg>
        <pc:grpChg chg="del">
          <ac:chgData name="DANIEL ESOBAR GRISALES" userId="S::daniel.esobar@udea.edu.co::27a35f81-696f-4ca8-a694-b5d4d7b48037" providerId="AD" clId="Web-{CB619437-662E-4B46-72B5-8F85E080F7AC}" dt="2024-04-08T13:22:14.594" v="8"/>
          <ac:grpSpMkLst>
            <pc:docMk/>
            <pc:sldMk cId="3862526434" sldId="357"/>
            <ac:grpSpMk id="14" creationId="{17F58775-A80A-7EF4-7E51-377A5B9134AA}"/>
          </ac:grpSpMkLst>
        </pc:grpChg>
        <pc:picChg chg="del">
          <ac:chgData name="DANIEL ESOBAR GRISALES" userId="S::daniel.esobar@udea.edu.co::27a35f81-696f-4ca8-a694-b5d4d7b48037" providerId="AD" clId="Web-{CB619437-662E-4B46-72B5-8F85E080F7AC}" dt="2024-04-08T13:22:14.594" v="13"/>
          <ac:picMkLst>
            <pc:docMk/>
            <pc:sldMk cId="3862526434" sldId="357"/>
            <ac:picMk id="3" creationId="{7191524B-CFB0-CDA7-9C53-60C1381E67AE}"/>
          </ac:picMkLst>
        </pc:picChg>
      </pc:sldChg>
      <pc:sldChg chg="modSp add replId">
        <pc:chgData name="DANIEL ESOBAR GRISALES" userId="S::daniel.esobar@udea.edu.co::27a35f81-696f-4ca8-a694-b5d4d7b48037" providerId="AD" clId="Web-{CB619437-662E-4B46-72B5-8F85E080F7AC}" dt="2024-04-08T13:22:41.157" v="28" actId="1076"/>
        <pc:sldMkLst>
          <pc:docMk/>
          <pc:sldMk cId="2183858339" sldId="358"/>
        </pc:sldMkLst>
        <pc:spChg chg="mod">
          <ac:chgData name="DANIEL ESOBAR GRISALES" userId="S::daniel.esobar@udea.edu.co::27a35f81-696f-4ca8-a694-b5d4d7b48037" providerId="AD" clId="Web-{CB619437-662E-4B46-72B5-8F85E080F7AC}" dt="2024-04-08T13:22:41.157" v="28" actId="1076"/>
          <ac:spMkLst>
            <pc:docMk/>
            <pc:sldMk cId="2183858339" sldId="358"/>
            <ac:spMk id="21" creationId="{5D9E99EC-9773-7A04-4F96-209E07A35819}"/>
          </ac:spMkLst>
        </pc:spChg>
        <pc:spChg chg="mod">
          <ac:chgData name="DANIEL ESOBAR GRISALES" userId="S::daniel.esobar@udea.edu.co::27a35f81-696f-4ca8-a694-b5d4d7b48037" providerId="AD" clId="Web-{CB619437-662E-4B46-72B5-8F85E080F7AC}" dt="2024-04-08T13:22:22.376" v="20" actId="20577"/>
          <ac:spMkLst>
            <pc:docMk/>
            <pc:sldMk cId="2183858339" sldId="358"/>
            <ac:spMk id="158" creationId="{00000000-0000-0000-0000-000000000000}"/>
          </ac:spMkLst>
        </pc:spChg>
      </pc:sldChg>
    </pc:docChg>
  </pc:docChgLst>
  <pc:docChgLst>
    <pc:chgData name="DANIEL ESOBAR GRISALES" userId="S::daniel.esobar@udea.edu.co::27a35f81-696f-4ca8-a694-b5d4d7b48037" providerId="AD" clId="Web-{FEA2FA71-9161-DF1F-81E7-C09789A3ADC0}"/>
    <pc:docChg chg="delSld modSld">
      <pc:chgData name="DANIEL ESOBAR GRISALES" userId="S::daniel.esobar@udea.edu.co::27a35f81-696f-4ca8-a694-b5d4d7b48037" providerId="AD" clId="Web-{FEA2FA71-9161-DF1F-81E7-C09789A3ADC0}" dt="2024-04-09T16:46:07.916" v="239" actId="20577"/>
      <pc:docMkLst>
        <pc:docMk/>
      </pc:docMkLst>
      <pc:sldChg chg="del">
        <pc:chgData name="DANIEL ESOBAR GRISALES" userId="S::daniel.esobar@udea.edu.co::27a35f81-696f-4ca8-a694-b5d4d7b48037" providerId="AD" clId="Web-{FEA2FA71-9161-DF1F-81E7-C09789A3ADC0}" dt="2024-04-09T16:34:43.373" v="1"/>
        <pc:sldMkLst>
          <pc:docMk/>
          <pc:sldMk cId="0" sldId="258"/>
        </pc:sldMkLst>
      </pc:sldChg>
      <pc:sldChg chg="del">
        <pc:chgData name="DANIEL ESOBAR GRISALES" userId="S::daniel.esobar@udea.edu.co::27a35f81-696f-4ca8-a694-b5d4d7b48037" providerId="AD" clId="Web-{FEA2FA71-9161-DF1F-81E7-C09789A3ADC0}" dt="2024-04-09T16:34:43.373" v="0"/>
        <pc:sldMkLst>
          <pc:docMk/>
          <pc:sldMk cId="2973776680" sldId="332"/>
        </pc:sldMkLst>
      </pc:sldChg>
      <pc:sldChg chg="modSp">
        <pc:chgData name="DANIEL ESOBAR GRISALES" userId="S::daniel.esobar@udea.edu.co::27a35f81-696f-4ca8-a694-b5d4d7b48037" providerId="AD" clId="Web-{FEA2FA71-9161-DF1F-81E7-C09789A3ADC0}" dt="2024-04-09T16:42:51.120" v="35" actId="14100"/>
        <pc:sldMkLst>
          <pc:docMk/>
          <pc:sldMk cId="2886160781" sldId="348"/>
        </pc:sldMkLst>
        <pc:spChg chg="mod">
          <ac:chgData name="DANIEL ESOBAR GRISALES" userId="S::daniel.esobar@udea.edu.co::27a35f81-696f-4ca8-a694-b5d4d7b48037" providerId="AD" clId="Web-{FEA2FA71-9161-DF1F-81E7-C09789A3ADC0}" dt="2024-04-09T16:42:51.120" v="35" actId="14100"/>
          <ac:spMkLst>
            <pc:docMk/>
            <pc:sldMk cId="2886160781" sldId="348"/>
            <ac:spMk id="4" creationId="{0AA1CD71-5CBF-2254-7DF9-1B907E2F7B83}"/>
          </ac:spMkLst>
        </pc:spChg>
      </pc:sldChg>
      <pc:sldChg chg="modSp">
        <pc:chgData name="DANIEL ESOBAR GRISALES" userId="S::daniel.esobar@udea.edu.co::27a35f81-696f-4ca8-a694-b5d4d7b48037" providerId="AD" clId="Web-{FEA2FA71-9161-DF1F-81E7-C09789A3ADC0}" dt="2024-04-09T16:39:23.543" v="12" actId="1076"/>
        <pc:sldMkLst>
          <pc:docMk/>
          <pc:sldMk cId="2553453661" sldId="349"/>
        </pc:sldMkLst>
        <pc:spChg chg="mod">
          <ac:chgData name="DANIEL ESOBAR GRISALES" userId="S::daniel.esobar@udea.edu.co::27a35f81-696f-4ca8-a694-b5d4d7b48037" providerId="AD" clId="Web-{FEA2FA71-9161-DF1F-81E7-C09789A3ADC0}" dt="2024-04-09T16:39:23.543" v="12" actId="1076"/>
          <ac:spMkLst>
            <pc:docMk/>
            <pc:sldMk cId="2553453661" sldId="349"/>
            <ac:spMk id="4" creationId="{FBE72CF3-EDC8-016F-35FC-26BFCAE189DE}"/>
          </ac:spMkLst>
        </pc:spChg>
      </pc:sldChg>
      <pc:sldChg chg="modSp">
        <pc:chgData name="DANIEL ESOBAR GRISALES" userId="S::daniel.esobar@udea.edu.co::27a35f81-696f-4ca8-a694-b5d4d7b48037" providerId="AD" clId="Web-{FEA2FA71-9161-DF1F-81E7-C09789A3ADC0}" dt="2024-04-09T16:41:02.512" v="26" actId="1076"/>
        <pc:sldMkLst>
          <pc:docMk/>
          <pc:sldMk cId="1910837744" sldId="353"/>
        </pc:sldMkLst>
        <pc:spChg chg="mod">
          <ac:chgData name="DANIEL ESOBAR GRISALES" userId="S::daniel.esobar@udea.edu.co::27a35f81-696f-4ca8-a694-b5d4d7b48037" providerId="AD" clId="Web-{FEA2FA71-9161-DF1F-81E7-C09789A3ADC0}" dt="2024-04-09T16:41:02.512" v="26" actId="1076"/>
          <ac:spMkLst>
            <pc:docMk/>
            <pc:sldMk cId="1910837744" sldId="353"/>
            <ac:spMk id="7" creationId="{3B6C6252-96AE-580A-EF9B-FFC9114BC767}"/>
          </ac:spMkLst>
        </pc:spChg>
      </pc:sldChg>
      <pc:sldChg chg="addSp modSp">
        <pc:chgData name="DANIEL ESOBAR GRISALES" userId="S::daniel.esobar@udea.edu.co::27a35f81-696f-4ca8-a694-b5d4d7b48037" providerId="AD" clId="Web-{FEA2FA71-9161-DF1F-81E7-C09789A3ADC0}" dt="2024-04-09T16:46:07.916" v="239" actId="20577"/>
        <pc:sldMkLst>
          <pc:docMk/>
          <pc:sldMk cId="2437141410" sldId="354"/>
        </pc:sldMkLst>
        <pc:spChg chg="add mod">
          <ac:chgData name="DANIEL ESOBAR GRISALES" userId="S::daniel.esobar@udea.edu.co::27a35f81-696f-4ca8-a694-b5d4d7b48037" providerId="AD" clId="Web-{FEA2FA71-9161-DF1F-81E7-C09789A3ADC0}" dt="2024-04-09T16:46:07.916" v="239" actId="20577"/>
          <ac:spMkLst>
            <pc:docMk/>
            <pc:sldMk cId="2437141410" sldId="354"/>
            <ac:spMk id="5" creationId="{8D157707-6680-8183-8B3C-B51B127B8F24}"/>
          </ac:spMkLst>
        </pc:spChg>
      </pc:sldChg>
    </pc:docChg>
  </pc:docChgLst>
  <pc:docChgLst>
    <pc:chgData clId="Web-{05DAC193-B47D-CCE9-FD41-A21A4E5C087C}"/>
    <pc:docChg chg="modSld">
      <pc:chgData name="" userId="" providerId="" clId="Web-{05DAC193-B47D-CCE9-FD41-A21A4E5C087C}" dt="2024-04-09T15:47:14.352" v="0" actId="20577"/>
      <pc:docMkLst>
        <pc:docMk/>
      </pc:docMkLst>
      <pc:sldChg chg="modSp">
        <pc:chgData name="" userId="" providerId="" clId="Web-{05DAC193-B47D-CCE9-FD41-A21A4E5C087C}" dt="2024-04-09T15:47:14.352" v="0" actId="20577"/>
        <pc:sldMkLst>
          <pc:docMk/>
          <pc:sldMk cId="0" sldId="256"/>
        </pc:sldMkLst>
        <pc:spChg chg="mod">
          <ac:chgData name="" userId="" providerId="" clId="Web-{05DAC193-B47D-CCE9-FD41-A21A4E5C087C}" dt="2024-04-09T15:47:14.352" v="0" actId="20577"/>
          <ac:spMkLst>
            <pc:docMk/>
            <pc:sldMk cId="0" sldId="256"/>
            <ac:spMk id="114" creationId="{00000000-0000-0000-0000-000000000000}"/>
          </ac:spMkLst>
        </pc:spChg>
      </pc:sldChg>
    </pc:docChg>
  </pc:docChgLst>
  <pc:docChgLst>
    <pc:chgData name="DANIEL ESOBAR GRISALES" userId="S::daniel.esobar@udea.edu.co::27a35f81-696f-4ca8-a694-b5d4d7b48037" providerId="AD" clId="Web-{10FCDA5C-56F7-4AF8-10D1-37278C023951}"/>
    <pc:docChg chg="addSld modSld sldOrd">
      <pc:chgData name="DANIEL ESOBAR GRISALES" userId="S::daniel.esobar@udea.edu.co::27a35f81-696f-4ca8-a694-b5d4d7b48037" providerId="AD" clId="Web-{10FCDA5C-56F7-4AF8-10D1-37278C023951}" dt="2024-04-06T21:52:35.460" v="354" actId="1076"/>
      <pc:docMkLst>
        <pc:docMk/>
      </pc:docMkLst>
      <pc:sldChg chg="addSp delSp">
        <pc:chgData name="DANIEL ESOBAR GRISALES" userId="S::daniel.esobar@udea.edu.co::27a35f81-696f-4ca8-a694-b5d4d7b48037" providerId="AD" clId="Web-{10FCDA5C-56F7-4AF8-10D1-37278C023951}" dt="2024-04-06T21:52:05.162" v="346"/>
        <pc:sldMkLst>
          <pc:docMk/>
          <pc:sldMk cId="2641392811" sldId="339"/>
        </pc:sldMkLst>
        <pc:spChg chg="add">
          <ac:chgData name="DANIEL ESOBAR GRISALES" userId="S::daniel.esobar@udea.edu.co::27a35f81-696f-4ca8-a694-b5d4d7b48037" providerId="AD" clId="Web-{10FCDA5C-56F7-4AF8-10D1-37278C023951}" dt="2024-04-06T21:51:53.412" v="339"/>
          <ac:spMkLst>
            <pc:docMk/>
            <pc:sldMk cId="2641392811" sldId="339"/>
            <ac:spMk id="16" creationId="{7340FFFF-C582-6125-F8CC-88D7F7BC0948}"/>
          </ac:spMkLst>
        </pc:spChg>
        <pc:spChg chg="add">
          <ac:chgData name="DANIEL ESOBAR GRISALES" userId="S::daniel.esobar@udea.edu.co::27a35f81-696f-4ca8-a694-b5d4d7b48037" providerId="AD" clId="Web-{10FCDA5C-56F7-4AF8-10D1-37278C023951}" dt="2024-04-06T21:51:53.412" v="339"/>
          <ac:spMkLst>
            <pc:docMk/>
            <pc:sldMk cId="2641392811" sldId="339"/>
            <ac:spMk id="19" creationId="{E10DB1D2-99B7-E174-18A7-3AEFF01F6E98}"/>
          </ac:spMkLst>
        </pc:spChg>
        <pc:spChg chg="add">
          <ac:chgData name="DANIEL ESOBAR GRISALES" userId="S::daniel.esobar@udea.edu.co::27a35f81-696f-4ca8-a694-b5d4d7b48037" providerId="AD" clId="Web-{10FCDA5C-56F7-4AF8-10D1-37278C023951}" dt="2024-04-06T21:51:53.412" v="339"/>
          <ac:spMkLst>
            <pc:docMk/>
            <pc:sldMk cId="2641392811" sldId="339"/>
            <ac:spMk id="24" creationId="{B26CB5A6-1935-9BD9-21FA-4122EFA1A4B0}"/>
          </ac:spMkLst>
        </pc:spChg>
        <pc:spChg chg="add">
          <ac:chgData name="DANIEL ESOBAR GRISALES" userId="S::daniel.esobar@udea.edu.co::27a35f81-696f-4ca8-a694-b5d4d7b48037" providerId="AD" clId="Web-{10FCDA5C-56F7-4AF8-10D1-37278C023951}" dt="2024-04-06T21:51:53.412" v="339"/>
          <ac:spMkLst>
            <pc:docMk/>
            <pc:sldMk cId="2641392811" sldId="339"/>
            <ac:spMk id="26" creationId="{E5882006-D725-DE79-4BBB-B13B4DBD24F9}"/>
          </ac:spMkLst>
        </pc:spChg>
        <pc:spChg chg="add">
          <ac:chgData name="DANIEL ESOBAR GRISALES" userId="S::daniel.esobar@udea.edu.co::27a35f81-696f-4ca8-a694-b5d4d7b48037" providerId="AD" clId="Web-{10FCDA5C-56F7-4AF8-10D1-37278C023951}" dt="2024-04-06T21:51:53.412" v="339"/>
          <ac:spMkLst>
            <pc:docMk/>
            <pc:sldMk cId="2641392811" sldId="339"/>
            <ac:spMk id="30" creationId="{2BBFA2FA-840A-3FBC-CE8D-7C198170858E}"/>
          </ac:spMkLst>
        </pc:spChg>
        <pc:grpChg chg="add del">
          <ac:chgData name="DANIEL ESOBAR GRISALES" userId="S::daniel.esobar@udea.edu.co::27a35f81-696f-4ca8-a694-b5d4d7b48037" providerId="AD" clId="Web-{10FCDA5C-56F7-4AF8-10D1-37278C023951}" dt="2024-04-06T21:52:05.162" v="346"/>
          <ac:grpSpMkLst>
            <pc:docMk/>
            <pc:sldMk cId="2641392811" sldId="339"/>
            <ac:grpSpMk id="4" creationId="{9A9BA882-588B-F7BF-A5C9-426D406E5019}"/>
          </ac:grpSpMkLst>
        </pc:grpChg>
        <pc:grpChg chg="add del">
          <ac:chgData name="DANIEL ESOBAR GRISALES" userId="S::daniel.esobar@udea.edu.co::27a35f81-696f-4ca8-a694-b5d4d7b48037" providerId="AD" clId="Web-{10FCDA5C-56F7-4AF8-10D1-37278C023951}" dt="2024-04-06T21:52:04.709" v="345"/>
          <ac:grpSpMkLst>
            <pc:docMk/>
            <pc:sldMk cId="2641392811" sldId="339"/>
            <ac:grpSpMk id="5" creationId="{2BBF4284-55F1-0FCA-1ABC-EBFAA9376366}"/>
          </ac:grpSpMkLst>
        </pc:grpChg>
        <pc:grpChg chg="add del">
          <ac:chgData name="DANIEL ESOBAR GRISALES" userId="S::daniel.esobar@udea.edu.co::27a35f81-696f-4ca8-a694-b5d4d7b48037" providerId="AD" clId="Web-{10FCDA5C-56F7-4AF8-10D1-37278C023951}" dt="2024-04-06T21:52:01.912" v="341"/>
          <ac:grpSpMkLst>
            <pc:docMk/>
            <pc:sldMk cId="2641392811" sldId="339"/>
            <ac:grpSpMk id="6" creationId="{3693B6B1-2E41-1FC1-555E-403893B3B2DA}"/>
          </ac:grpSpMkLst>
        </pc:grpChg>
        <pc:grpChg chg="add del">
          <ac:chgData name="DANIEL ESOBAR GRISALES" userId="S::daniel.esobar@udea.edu.co::27a35f81-696f-4ca8-a694-b5d4d7b48037" providerId="AD" clId="Web-{10FCDA5C-56F7-4AF8-10D1-37278C023951}" dt="2024-04-06T21:52:03.224" v="343"/>
          <ac:grpSpMkLst>
            <pc:docMk/>
            <pc:sldMk cId="2641392811" sldId="339"/>
            <ac:grpSpMk id="13" creationId="{4BBD23FC-8AFC-A2AB-5E6C-D40A7570D624}"/>
          </ac:grpSpMkLst>
        </pc:grpChg>
        <pc:grpChg chg="add del">
          <ac:chgData name="DANIEL ESOBAR GRISALES" userId="S::daniel.esobar@udea.edu.co::27a35f81-696f-4ca8-a694-b5d4d7b48037" providerId="AD" clId="Web-{10FCDA5C-56F7-4AF8-10D1-37278C023951}" dt="2024-04-06T21:52:02.615" v="342"/>
          <ac:grpSpMkLst>
            <pc:docMk/>
            <pc:sldMk cId="2641392811" sldId="339"/>
            <ac:grpSpMk id="14" creationId="{17F58775-A80A-7EF4-7E51-377A5B9134AA}"/>
          </ac:grpSpMkLst>
        </pc:grpChg>
        <pc:grpChg chg="add">
          <ac:chgData name="DANIEL ESOBAR GRISALES" userId="S::daniel.esobar@udea.edu.co::27a35f81-696f-4ca8-a694-b5d4d7b48037" providerId="AD" clId="Web-{10FCDA5C-56F7-4AF8-10D1-37278C023951}" dt="2024-04-06T21:51:53.412" v="339"/>
          <ac:grpSpMkLst>
            <pc:docMk/>
            <pc:sldMk cId="2641392811" sldId="339"/>
            <ac:grpSpMk id="29" creationId="{AF5A528A-21DF-775B-EC94-8FFB8E29F3F6}"/>
          </ac:grpSpMkLst>
        </pc:grpChg>
        <pc:picChg chg="add del">
          <ac:chgData name="DANIEL ESOBAR GRISALES" userId="S::daniel.esobar@udea.edu.co::27a35f81-696f-4ca8-a694-b5d4d7b48037" providerId="AD" clId="Web-{10FCDA5C-56F7-4AF8-10D1-37278C023951}" dt="2024-04-06T21:52:03.928" v="344"/>
          <ac:picMkLst>
            <pc:docMk/>
            <pc:sldMk cId="2641392811" sldId="339"/>
            <ac:picMk id="3" creationId="{7191524B-CFB0-CDA7-9C53-60C1381E67AE}"/>
          </ac:picMkLst>
        </pc:picChg>
        <pc:picChg chg="add">
          <ac:chgData name="DANIEL ESOBAR GRISALES" userId="S::daniel.esobar@udea.edu.co::27a35f81-696f-4ca8-a694-b5d4d7b48037" providerId="AD" clId="Web-{10FCDA5C-56F7-4AF8-10D1-37278C023951}" dt="2024-04-06T21:51:53.412" v="339"/>
          <ac:picMkLst>
            <pc:docMk/>
            <pc:sldMk cId="2641392811" sldId="339"/>
            <ac:picMk id="15" creationId="{938C6CA3-3334-4C81-DF8F-5C43F8E19E58}"/>
          </ac:picMkLst>
        </pc:picChg>
        <pc:picChg chg="add">
          <ac:chgData name="DANIEL ESOBAR GRISALES" userId="S::daniel.esobar@udea.edu.co::27a35f81-696f-4ca8-a694-b5d4d7b48037" providerId="AD" clId="Web-{10FCDA5C-56F7-4AF8-10D1-37278C023951}" dt="2024-04-06T21:51:53.412" v="339"/>
          <ac:picMkLst>
            <pc:docMk/>
            <pc:sldMk cId="2641392811" sldId="339"/>
            <ac:picMk id="18" creationId="{F0EAA8CD-717A-B15B-7C84-F57C878B23D8}"/>
          </ac:picMkLst>
        </pc:picChg>
        <pc:picChg chg="add">
          <ac:chgData name="DANIEL ESOBAR GRISALES" userId="S::daniel.esobar@udea.edu.co::27a35f81-696f-4ca8-a694-b5d4d7b48037" providerId="AD" clId="Web-{10FCDA5C-56F7-4AF8-10D1-37278C023951}" dt="2024-04-06T21:51:53.412" v="339"/>
          <ac:picMkLst>
            <pc:docMk/>
            <pc:sldMk cId="2641392811" sldId="339"/>
            <ac:picMk id="22" creationId="{37540E4E-5E4F-F70A-2CBE-E8498D1F02A2}"/>
          </ac:picMkLst>
        </pc:picChg>
        <pc:picChg chg="add">
          <ac:chgData name="DANIEL ESOBAR GRISALES" userId="S::daniel.esobar@udea.edu.co::27a35f81-696f-4ca8-a694-b5d4d7b48037" providerId="AD" clId="Web-{10FCDA5C-56F7-4AF8-10D1-37278C023951}" dt="2024-04-06T21:51:53.412" v="339"/>
          <ac:picMkLst>
            <pc:docMk/>
            <pc:sldMk cId="2641392811" sldId="339"/>
            <ac:picMk id="25" creationId="{3BCDF91A-64FC-358E-3025-C7B20C3BD179}"/>
          </ac:picMkLst>
        </pc:picChg>
        <pc:picChg chg="add">
          <ac:chgData name="DANIEL ESOBAR GRISALES" userId="S::daniel.esobar@udea.edu.co::27a35f81-696f-4ca8-a694-b5d4d7b48037" providerId="AD" clId="Web-{10FCDA5C-56F7-4AF8-10D1-37278C023951}" dt="2024-04-06T21:51:53.412" v="339"/>
          <ac:picMkLst>
            <pc:docMk/>
            <pc:sldMk cId="2641392811" sldId="339"/>
            <ac:picMk id="28" creationId="{2960A266-DDA4-F766-CC26-83CD8CC8AB51}"/>
          </ac:picMkLst>
        </pc:picChg>
        <pc:cxnChg chg="add">
          <ac:chgData name="DANIEL ESOBAR GRISALES" userId="S::daniel.esobar@udea.edu.co::27a35f81-696f-4ca8-a694-b5d4d7b48037" providerId="AD" clId="Web-{10FCDA5C-56F7-4AF8-10D1-37278C023951}" dt="2024-04-06T21:51:53.412" v="339"/>
          <ac:cxnSpMkLst>
            <pc:docMk/>
            <pc:sldMk cId="2641392811" sldId="339"/>
            <ac:cxnSpMk id="17" creationId="{30A545A0-22DB-BD71-7C7F-C8AF99E2E328}"/>
          </ac:cxnSpMkLst>
        </pc:cxnChg>
        <pc:cxnChg chg="add">
          <ac:chgData name="DANIEL ESOBAR GRISALES" userId="S::daniel.esobar@udea.edu.co::27a35f81-696f-4ca8-a694-b5d4d7b48037" providerId="AD" clId="Web-{10FCDA5C-56F7-4AF8-10D1-37278C023951}" dt="2024-04-06T21:51:53.412" v="339"/>
          <ac:cxnSpMkLst>
            <pc:docMk/>
            <pc:sldMk cId="2641392811" sldId="339"/>
            <ac:cxnSpMk id="20" creationId="{D68D1E8B-ED55-42B7-B6BC-467122854CAA}"/>
          </ac:cxnSpMkLst>
        </pc:cxnChg>
        <pc:cxnChg chg="add">
          <ac:chgData name="DANIEL ESOBAR GRISALES" userId="S::daniel.esobar@udea.edu.co::27a35f81-696f-4ca8-a694-b5d4d7b48037" providerId="AD" clId="Web-{10FCDA5C-56F7-4AF8-10D1-37278C023951}" dt="2024-04-06T21:51:53.412" v="339"/>
          <ac:cxnSpMkLst>
            <pc:docMk/>
            <pc:sldMk cId="2641392811" sldId="339"/>
            <ac:cxnSpMk id="23" creationId="{05866079-CEC5-BD43-2229-D5FE87B1594A}"/>
          </ac:cxnSpMkLst>
        </pc:cxnChg>
        <pc:cxnChg chg="add">
          <ac:chgData name="DANIEL ESOBAR GRISALES" userId="S::daniel.esobar@udea.edu.co::27a35f81-696f-4ca8-a694-b5d4d7b48037" providerId="AD" clId="Web-{10FCDA5C-56F7-4AF8-10D1-37278C023951}" dt="2024-04-06T21:51:53.412" v="339"/>
          <ac:cxnSpMkLst>
            <pc:docMk/>
            <pc:sldMk cId="2641392811" sldId="339"/>
            <ac:cxnSpMk id="27" creationId="{D1ECD19C-B2A8-65D4-23AB-A87DFF484AFB}"/>
          </ac:cxnSpMkLst>
        </pc:cxnChg>
        <pc:cxnChg chg="add">
          <ac:chgData name="DANIEL ESOBAR GRISALES" userId="S::daniel.esobar@udea.edu.co::27a35f81-696f-4ca8-a694-b5d4d7b48037" providerId="AD" clId="Web-{10FCDA5C-56F7-4AF8-10D1-37278C023951}" dt="2024-04-06T21:51:53.412" v="339"/>
          <ac:cxnSpMkLst>
            <pc:docMk/>
            <pc:sldMk cId="2641392811" sldId="339"/>
            <ac:cxnSpMk id="31" creationId="{0246E2DE-6CF8-7660-462C-45DA28CC51DA}"/>
          </ac:cxnSpMkLst>
        </pc:cxnChg>
      </pc:sldChg>
      <pc:sldChg chg="addSp delSp modSp">
        <pc:chgData name="DANIEL ESOBAR GRISALES" userId="S::daniel.esobar@udea.edu.co::27a35f81-696f-4ca8-a694-b5d4d7b48037" providerId="AD" clId="Web-{10FCDA5C-56F7-4AF8-10D1-37278C023951}" dt="2024-04-06T21:45:00.590" v="316" actId="20577"/>
        <pc:sldMkLst>
          <pc:docMk/>
          <pc:sldMk cId="2280995916" sldId="340"/>
        </pc:sldMkLst>
        <pc:spChg chg="add mod">
          <ac:chgData name="DANIEL ESOBAR GRISALES" userId="S::daniel.esobar@udea.edu.co::27a35f81-696f-4ca8-a694-b5d4d7b48037" providerId="AD" clId="Web-{10FCDA5C-56F7-4AF8-10D1-37278C023951}" dt="2024-04-06T21:13:05.463" v="51" actId="1076"/>
          <ac:spMkLst>
            <pc:docMk/>
            <pc:sldMk cId="2280995916" sldId="340"/>
            <ac:spMk id="5" creationId="{B82051CD-8119-4353-EA69-0326B7CFA187}"/>
          </ac:spMkLst>
        </pc:spChg>
        <pc:spChg chg="add mod">
          <ac:chgData name="DANIEL ESOBAR GRISALES" userId="S::daniel.esobar@udea.edu.co::27a35f81-696f-4ca8-a694-b5d4d7b48037" providerId="AD" clId="Web-{10FCDA5C-56F7-4AF8-10D1-37278C023951}" dt="2024-04-06T21:13:05.463" v="52" actId="1076"/>
          <ac:spMkLst>
            <pc:docMk/>
            <pc:sldMk cId="2280995916" sldId="340"/>
            <ac:spMk id="6" creationId="{DA3DC725-1145-8A35-F558-5AD9787F5176}"/>
          </ac:spMkLst>
        </pc:spChg>
        <pc:spChg chg="add mod">
          <ac:chgData name="DANIEL ESOBAR GRISALES" userId="S::daniel.esobar@udea.edu.co::27a35f81-696f-4ca8-a694-b5d4d7b48037" providerId="AD" clId="Web-{10FCDA5C-56F7-4AF8-10D1-37278C023951}" dt="2024-04-06T21:12:47.228" v="44"/>
          <ac:spMkLst>
            <pc:docMk/>
            <pc:sldMk cId="2280995916" sldId="340"/>
            <ac:spMk id="13" creationId="{CB20CFCB-DAE1-3536-FCDB-573425F172A2}"/>
          </ac:spMkLst>
        </pc:spChg>
        <pc:spChg chg="add del mod">
          <ac:chgData name="DANIEL ESOBAR GRISALES" userId="S::daniel.esobar@udea.edu.co::27a35f81-696f-4ca8-a694-b5d4d7b48037" providerId="AD" clId="Web-{10FCDA5C-56F7-4AF8-10D1-37278C023951}" dt="2024-04-06T21:26:25.345" v="99"/>
          <ac:spMkLst>
            <pc:docMk/>
            <pc:sldMk cId="2280995916" sldId="340"/>
            <ac:spMk id="26" creationId="{7873AA83-4ECE-7E19-C548-6B1DE1EED9EC}"/>
          </ac:spMkLst>
        </pc:spChg>
        <pc:spChg chg="add mod">
          <ac:chgData name="DANIEL ESOBAR GRISALES" userId="S::daniel.esobar@udea.edu.co::27a35f81-696f-4ca8-a694-b5d4d7b48037" providerId="AD" clId="Web-{10FCDA5C-56F7-4AF8-10D1-37278C023951}" dt="2024-04-06T21:45:00.590" v="316" actId="20577"/>
          <ac:spMkLst>
            <pc:docMk/>
            <pc:sldMk cId="2280995916" sldId="340"/>
            <ac:spMk id="27" creationId="{633EF416-BB2D-FCED-21C1-3592E88CE8F5}"/>
          </ac:spMkLst>
        </pc:spChg>
        <pc:picChg chg="mod">
          <ac:chgData name="DANIEL ESOBAR GRISALES" userId="S::daniel.esobar@udea.edu.co::27a35f81-696f-4ca8-a694-b5d4d7b48037" providerId="AD" clId="Web-{10FCDA5C-56F7-4AF8-10D1-37278C023951}" dt="2024-04-06T21:12:56.604" v="49" actId="1076"/>
          <ac:picMkLst>
            <pc:docMk/>
            <pc:sldMk cId="2280995916" sldId="340"/>
            <ac:picMk id="2" creationId="{00844821-D3E0-9644-47ED-0EF2D03969E0}"/>
          </ac:picMkLst>
        </pc:picChg>
        <pc:picChg chg="add mod">
          <ac:chgData name="DANIEL ESOBAR GRISALES" userId="S::daniel.esobar@udea.edu.co::27a35f81-696f-4ca8-a694-b5d4d7b48037" providerId="AD" clId="Web-{10FCDA5C-56F7-4AF8-10D1-37278C023951}" dt="2024-04-06T21:13:05.447" v="50" actId="1076"/>
          <ac:picMkLst>
            <pc:docMk/>
            <pc:sldMk cId="2280995916" sldId="340"/>
            <ac:picMk id="3" creationId="{83053FD9-F0CC-693A-6291-A2277F7AF726}"/>
          </ac:picMkLst>
        </pc:picChg>
        <pc:picChg chg="add del mod">
          <ac:chgData name="DANIEL ESOBAR GRISALES" userId="S::daniel.esobar@udea.edu.co::27a35f81-696f-4ca8-a694-b5d4d7b48037" providerId="AD" clId="Web-{10FCDA5C-56F7-4AF8-10D1-37278C023951}" dt="2024-04-06T21:24:55.124" v="59"/>
          <ac:picMkLst>
            <pc:docMk/>
            <pc:sldMk cId="2280995916" sldId="340"/>
            <ac:picMk id="15" creationId="{7D1B48B6-F2D5-4571-7DFB-C4572884DCBD}"/>
          </ac:picMkLst>
        </pc:picChg>
        <pc:picChg chg="add del mod">
          <ac:chgData name="DANIEL ESOBAR GRISALES" userId="S::daniel.esobar@udea.edu.co::27a35f81-696f-4ca8-a694-b5d4d7b48037" providerId="AD" clId="Web-{10FCDA5C-56F7-4AF8-10D1-37278C023951}" dt="2024-04-06T21:26:36.017" v="104"/>
          <ac:picMkLst>
            <pc:docMk/>
            <pc:sldMk cId="2280995916" sldId="340"/>
            <ac:picMk id="17" creationId="{78704B92-B6BF-8877-FFF7-72FA34C33CB2}"/>
          </ac:picMkLst>
        </pc:picChg>
        <pc:picChg chg="add mod">
          <ac:chgData name="DANIEL ESOBAR GRISALES" userId="S::daniel.esobar@udea.edu.co::27a35f81-696f-4ca8-a694-b5d4d7b48037" providerId="AD" clId="Web-{10FCDA5C-56F7-4AF8-10D1-37278C023951}" dt="2024-04-06T21:26:40.674" v="106" actId="1076"/>
          <ac:picMkLst>
            <pc:docMk/>
            <pc:sldMk cId="2280995916" sldId="340"/>
            <ac:picMk id="19" creationId="{D6B688CB-1CB4-1688-EB15-4BD6C37A7F1C}"/>
          </ac:picMkLst>
        </pc:picChg>
        <pc:picChg chg="add del mod">
          <ac:chgData name="DANIEL ESOBAR GRISALES" userId="S::daniel.esobar@udea.edu.co::27a35f81-696f-4ca8-a694-b5d4d7b48037" providerId="AD" clId="Web-{10FCDA5C-56F7-4AF8-10D1-37278C023951}" dt="2024-04-06T21:26:36.017" v="103"/>
          <ac:picMkLst>
            <pc:docMk/>
            <pc:sldMk cId="2280995916" sldId="340"/>
            <ac:picMk id="22" creationId="{096CAB0C-CC39-BC15-1B65-4011E10C5747}"/>
          </ac:picMkLst>
        </pc:picChg>
        <pc:picChg chg="add del mod">
          <ac:chgData name="DANIEL ESOBAR GRISALES" userId="S::daniel.esobar@udea.edu.co::27a35f81-696f-4ca8-a694-b5d4d7b48037" providerId="AD" clId="Web-{10FCDA5C-56F7-4AF8-10D1-37278C023951}" dt="2024-04-06T21:25:57.767" v="94"/>
          <ac:picMkLst>
            <pc:docMk/>
            <pc:sldMk cId="2280995916" sldId="340"/>
            <ac:picMk id="24" creationId="{66E31828-8236-49FC-388E-3BA9E3DD2DF1}"/>
          </ac:picMkLst>
        </pc:picChg>
      </pc:sldChg>
      <pc:sldChg chg="add replId">
        <pc:chgData name="DANIEL ESOBAR GRISALES" userId="S::daniel.esobar@udea.edu.co::27a35f81-696f-4ca8-a694-b5d4d7b48037" providerId="AD" clId="Web-{10FCDA5C-56F7-4AF8-10D1-37278C023951}" dt="2024-04-06T21:45:07.684" v="317"/>
        <pc:sldMkLst>
          <pc:docMk/>
          <pc:sldMk cId="2886160781" sldId="348"/>
        </pc:sldMkLst>
      </pc:sldChg>
      <pc:sldChg chg="addSp delSp modSp add ord replId">
        <pc:chgData name="DANIEL ESOBAR GRISALES" userId="S::daniel.esobar@udea.edu.co::27a35f81-696f-4ca8-a694-b5d4d7b48037" providerId="AD" clId="Web-{10FCDA5C-56F7-4AF8-10D1-37278C023951}" dt="2024-04-06T21:50:50.567" v="338" actId="1076"/>
        <pc:sldMkLst>
          <pc:docMk/>
          <pc:sldMk cId="2553453661" sldId="349"/>
        </pc:sldMkLst>
        <pc:spChg chg="del">
          <ac:chgData name="DANIEL ESOBAR GRISALES" userId="S::daniel.esobar@udea.edu.co::27a35f81-696f-4ca8-a694-b5d4d7b48037" providerId="AD" clId="Web-{10FCDA5C-56F7-4AF8-10D1-37278C023951}" dt="2024-04-06T21:45:16.293" v="323"/>
          <ac:spMkLst>
            <pc:docMk/>
            <pc:sldMk cId="2553453661" sldId="349"/>
            <ac:spMk id="5" creationId="{B82051CD-8119-4353-EA69-0326B7CFA187}"/>
          </ac:spMkLst>
        </pc:spChg>
        <pc:spChg chg="del">
          <ac:chgData name="DANIEL ESOBAR GRISALES" userId="S::daniel.esobar@udea.edu.co::27a35f81-696f-4ca8-a694-b5d4d7b48037" providerId="AD" clId="Web-{10FCDA5C-56F7-4AF8-10D1-37278C023951}" dt="2024-04-06T21:45:16.293" v="322"/>
          <ac:spMkLst>
            <pc:docMk/>
            <pc:sldMk cId="2553453661" sldId="349"/>
            <ac:spMk id="6" creationId="{DA3DC725-1145-8A35-F558-5AD9787F5176}"/>
          </ac:spMkLst>
        </pc:spChg>
        <pc:spChg chg="del">
          <ac:chgData name="DANIEL ESOBAR GRISALES" userId="S::daniel.esobar@udea.edu.co::27a35f81-696f-4ca8-a694-b5d4d7b48037" providerId="AD" clId="Web-{10FCDA5C-56F7-4AF8-10D1-37278C023951}" dt="2024-04-06T21:45:16.293" v="321"/>
          <ac:spMkLst>
            <pc:docMk/>
            <pc:sldMk cId="2553453661" sldId="349"/>
            <ac:spMk id="13" creationId="{CB20CFCB-DAE1-3536-FCDB-573425F172A2}"/>
          </ac:spMkLst>
        </pc:spChg>
        <pc:spChg chg="del">
          <ac:chgData name="DANIEL ESOBAR GRISALES" userId="S::daniel.esobar@udea.edu.co::27a35f81-696f-4ca8-a694-b5d4d7b48037" providerId="AD" clId="Web-{10FCDA5C-56F7-4AF8-10D1-37278C023951}" dt="2024-04-06T21:45:16.293" v="319"/>
          <ac:spMkLst>
            <pc:docMk/>
            <pc:sldMk cId="2553453661" sldId="349"/>
            <ac:spMk id="27" creationId="{633EF416-BB2D-FCED-21C1-3592E88CE8F5}"/>
          </ac:spMkLst>
        </pc:spChg>
        <pc:spChg chg="mod">
          <ac:chgData name="DANIEL ESOBAR GRISALES" userId="S::daniel.esobar@udea.edu.co::27a35f81-696f-4ca8-a694-b5d4d7b48037" providerId="AD" clId="Web-{10FCDA5C-56F7-4AF8-10D1-37278C023951}" dt="2024-04-06T21:47:13.202" v="332" actId="14100"/>
          <ac:spMkLst>
            <pc:docMk/>
            <pc:sldMk cId="2553453661" sldId="349"/>
            <ac:spMk id="162" creationId="{00000000-0000-0000-0000-000000000000}"/>
          </ac:spMkLst>
        </pc:spChg>
        <pc:picChg chg="del">
          <ac:chgData name="DANIEL ESOBAR GRISALES" userId="S::daniel.esobar@udea.edu.co::27a35f81-696f-4ca8-a694-b5d4d7b48037" providerId="AD" clId="Web-{10FCDA5C-56F7-4AF8-10D1-37278C023951}" dt="2024-04-06T21:45:16.293" v="324"/>
          <ac:picMkLst>
            <pc:docMk/>
            <pc:sldMk cId="2553453661" sldId="349"/>
            <ac:picMk id="3" creationId="{83053FD9-F0CC-693A-6291-A2277F7AF726}"/>
          </ac:picMkLst>
        </pc:picChg>
        <pc:picChg chg="add del mod">
          <ac:chgData name="DANIEL ESOBAR GRISALES" userId="S::daniel.esobar@udea.edu.co::27a35f81-696f-4ca8-a694-b5d4d7b48037" providerId="AD" clId="Web-{10FCDA5C-56F7-4AF8-10D1-37278C023951}" dt="2024-04-06T21:46:45.248" v="329"/>
          <ac:picMkLst>
            <pc:docMk/>
            <pc:sldMk cId="2553453661" sldId="349"/>
            <ac:picMk id="7" creationId="{84071BB4-9C2F-EBE4-34FD-9B455B1DBA36}"/>
          </ac:picMkLst>
        </pc:picChg>
        <pc:picChg chg="add mod">
          <ac:chgData name="DANIEL ESOBAR GRISALES" userId="S::daniel.esobar@udea.edu.co::27a35f81-696f-4ca8-a694-b5d4d7b48037" providerId="AD" clId="Web-{10FCDA5C-56F7-4AF8-10D1-37278C023951}" dt="2024-04-06T21:50:50.567" v="338" actId="1076"/>
          <ac:picMkLst>
            <pc:docMk/>
            <pc:sldMk cId="2553453661" sldId="349"/>
            <ac:picMk id="8" creationId="{279A76E5-5566-747F-ACBB-59145B1374AD}"/>
          </ac:picMkLst>
        </pc:picChg>
        <pc:picChg chg="del">
          <ac:chgData name="DANIEL ESOBAR GRISALES" userId="S::daniel.esobar@udea.edu.co::27a35f81-696f-4ca8-a694-b5d4d7b48037" providerId="AD" clId="Web-{10FCDA5C-56F7-4AF8-10D1-37278C023951}" dt="2024-04-06T21:45:16.293" v="320"/>
          <ac:picMkLst>
            <pc:docMk/>
            <pc:sldMk cId="2553453661" sldId="349"/>
            <ac:picMk id="19" creationId="{D6B688CB-1CB4-1688-EB15-4BD6C37A7F1C}"/>
          </ac:picMkLst>
        </pc:picChg>
      </pc:sldChg>
      <pc:sldChg chg="addSp delSp modSp add replId">
        <pc:chgData name="DANIEL ESOBAR GRISALES" userId="S::daniel.esobar@udea.edu.co::27a35f81-696f-4ca8-a694-b5d4d7b48037" providerId="AD" clId="Web-{10FCDA5C-56F7-4AF8-10D1-37278C023951}" dt="2024-04-06T21:52:35.460" v="354" actId="1076"/>
        <pc:sldMkLst>
          <pc:docMk/>
          <pc:sldMk cId="633664028" sldId="351"/>
        </pc:sldMkLst>
        <pc:spChg chg="del">
          <ac:chgData name="DANIEL ESOBAR GRISALES" userId="S::daniel.esobar@udea.edu.co::27a35f81-696f-4ca8-a694-b5d4d7b48037" providerId="AD" clId="Web-{10FCDA5C-56F7-4AF8-10D1-37278C023951}" dt="2024-04-06T21:52:16.709" v="350"/>
          <ac:spMkLst>
            <pc:docMk/>
            <pc:sldMk cId="633664028" sldId="351"/>
            <ac:spMk id="10" creationId="{8B2F3BF3-D2A4-1D81-AF9A-38EFB3236881}"/>
          </ac:spMkLst>
        </pc:spChg>
        <pc:grpChg chg="add del">
          <ac:chgData name="DANIEL ESOBAR GRISALES" userId="S::daniel.esobar@udea.edu.co::27a35f81-696f-4ca8-a694-b5d4d7b48037" providerId="AD" clId="Web-{10FCDA5C-56F7-4AF8-10D1-37278C023951}" dt="2024-04-06T21:52:11.912" v="349"/>
          <ac:grpSpMkLst>
            <pc:docMk/>
            <pc:sldMk cId="633664028" sldId="351"/>
            <ac:grpSpMk id="14" creationId="{17F58775-A80A-7EF4-7E51-377A5B9134AA}"/>
          </ac:grpSpMkLst>
        </pc:grpChg>
        <pc:picChg chg="mod">
          <ac:chgData name="DANIEL ESOBAR GRISALES" userId="S::daniel.esobar@udea.edu.co::27a35f81-696f-4ca8-a694-b5d4d7b48037" providerId="AD" clId="Web-{10FCDA5C-56F7-4AF8-10D1-37278C023951}" dt="2024-04-06T21:52:35.460" v="354" actId="1076"/>
          <ac:picMkLst>
            <pc:docMk/>
            <pc:sldMk cId="633664028" sldId="351"/>
            <ac:picMk id="3" creationId="{7191524B-CFB0-CDA7-9C53-60C1381E67AE}"/>
          </ac:picMkLst>
        </pc:picChg>
        <pc:picChg chg="del">
          <ac:chgData name="DANIEL ESOBAR GRISALES" userId="S::daniel.esobar@udea.edu.co::27a35f81-696f-4ca8-a694-b5d4d7b48037" providerId="AD" clId="Web-{10FCDA5C-56F7-4AF8-10D1-37278C023951}" dt="2024-04-06T21:52:35.241" v="352"/>
          <ac:picMkLst>
            <pc:docMk/>
            <pc:sldMk cId="633664028" sldId="351"/>
            <ac:picMk id="7" creationId="{46B0F26B-FCE3-F084-1EC4-A54C6E459E1E}"/>
          </ac:picMkLst>
        </pc:picChg>
        <pc:picChg chg="del">
          <ac:chgData name="DANIEL ESOBAR GRISALES" userId="S::daniel.esobar@udea.edu.co::27a35f81-696f-4ca8-a694-b5d4d7b48037" providerId="AD" clId="Web-{10FCDA5C-56F7-4AF8-10D1-37278C023951}" dt="2024-04-06T21:52:08.834" v="347"/>
          <ac:picMkLst>
            <pc:docMk/>
            <pc:sldMk cId="633664028" sldId="351"/>
            <ac:picMk id="9" creationId="{F59D147D-8018-9E26-7A87-80794945D5AC}"/>
          </ac:picMkLst>
        </pc:picChg>
        <pc:picChg chg="del">
          <ac:chgData name="DANIEL ESOBAR GRISALES" userId="S::daniel.esobar@udea.edu.co::27a35f81-696f-4ca8-a694-b5d4d7b48037" providerId="AD" clId="Web-{10FCDA5C-56F7-4AF8-10D1-37278C023951}" dt="2024-04-06T21:52:35.116" v="351"/>
          <ac:picMkLst>
            <pc:docMk/>
            <pc:sldMk cId="633664028" sldId="351"/>
            <ac:picMk id="12" creationId="{FEE56681-2FBF-84B7-2D9A-E9604D049B19}"/>
          </ac:picMkLst>
        </pc:picChg>
      </pc:sldChg>
    </pc:docChg>
  </pc:docChgLst>
  <pc:docChgLst>
    <pc:chgData name="JUAN RAFAEL OROZCO ARROYAVE" userId="S::rafael.orozco@udea.edu.co::82b08f9d-6564-478d-869e-4194c5d855dd" providerId="AD" clId="Web-{2141EC91-8C18-F9EE-C5A8-49127FBDE5E5}"/>
    <pc:docChg chg="addSld delSld modSld sldOrd">
      <pc:chgData name="JUAN RAFAEL OROZCO ARROYAVE" userId="S::rafael.orozco@udea.edu.co::82b08f9d-6564-478d-869e-4194c5d855dd" providerId="AD" clId="Web-{2141EC91-8C18-F9EE-C5A8-49127FBDE5E5}" dt="2023-08-29T15:33:57.401" v="167" actId="20577"/>
      <pc:docMkLst>
        <pc:docMk/>
      </pc:docMkLst>
      <pc:sldChg chg="del">
        <pc:chgData name="JUAN RAFAEL OROZCO ARROYAVE" userId="S::rafael.orozco@udea.edu.co::82b08f9d-6564-478d-869e-4194c5d855dd" providerId="AD" clId="Web-{2141EC91-8C18-F9EE-C5A8-49127FBDE5E5}" dt="2023-08-29T15:00:39.150" v="18"/>
        <pc:sldMkLst>
          <pc:docMk/>
          <pc:sldMk cId="0" sldId="283"/>
        </pc:sldMkLst>
      </pc:sldChg>
      <pc:sldChg chg="addSp delSp modSp">
        <pc:chgData name="JUAN RAFAEL OROZCO ARROYAVE" userId="S::rafael.orozco@udea.edu.co::82b08f9d-6564-478d-869e-4194c5d855dd" providerId="AD" clId="Web-{2141EC91-8C18-F9EE-C5A8-49127FBDE5E5}" dt="2023-08-29T15:00:10.336" v="16"/>
        <pc:sldMkLst>
          <pc:docMk/>
          <pc:sldMk cId="0" sldId="284"/>
        </pc:sldMkLst>
        <pc:spChg chg="mod">
          <ac:chgData name="JUAN RAFAEL OROZCO ARROYAVE" userId="S::rafael.orozco@udea.edu.co::82b08f9d-6564-478d-869e-4194c5d855dd" providerId="AD" clId="Web-{2141EC91-8C18-F9EE-C5A8-49127FBDE5E5}" dt="2023-08-29T14:53:34.479" v="2"/>
          <ac:spMkLst>
            <pc:docMk/>
            <pc:sldMk cId="0" sldId="284"/>
            <ac:spMk id="415" creationId="{00000000-0000-0000-0000-000000000000}"/>
          </ac:spMkLst>
        </pc:spChg>
        <pc:picChg chg="add del mod">
          <ac:chgData name="JUAN RAFAEL OROZCO ARROYAVE" userId="S::rafael.orozco@udea.edu.co::82b08f9d-6564-478d-869e-4194c5d855dd" providerId="AD" clId="Web-{2141EC91-8C18-F9EE-C5A8-49127FBDE5E5}" dt="2023-08-29T14:58:46.271" v="8"/>
          <ac:picMkLst>
            <pc:docMk/>
            <pc:sldMk cId="0" sldId="284"/>
            <ac:picMk id="2" creationId="{BEBCD2E6-13CA-B6E2-146A-4BF6B5A4F06E}"/>
          </ac:picMkLst>
        </pc:picChg>
        <pc:picChg chg="add mod">
          <ac:chgData name="JUAN RAFAEL OROZCO ARROYAVE" userId="S::rafael.orozco@udea.edu.co::82b08f9d-6564-478d-869e-4194c5d855dd" providerId="AD" clId="Web-{2141EC91-8C18-F9EE-C5A8-49127FBDE5E5}" dt="2023-08-29T14:59:45.070" v="11" actId="1076"/>
          <ac:picMkLst>
            <pc:docMk/>
            <pc:sldMk cId="0" sldId="284"/>
            <ac:picMk id="3" creationId="{0CCEFF17-B686-4013-B52F-42965DC50B21}"/>
          </ac:picMkLst>
        </pc:picChg>
        <pc:picChg chg="add del mod">
          <ac:chgData name="JUAN RAFAEL OROZCO ARROYAVE" userId="S::rafael.orozco@udea.edu.co::82b08f9d-6564-478d-869e-4194c5d855dd" providerId="AD" clId="Web-{2141EC91-8C18-F9EE-C5A8-49127FBDE5E5}" dt="2023-08-29T15:00:10.336" v="16"/>
          <ac:picMkLst>
            <pc:docMk/>
            <pc:sldMk cId="0" sldId="284"/>
            <ac:picMk id="4" creationId="{1B3BD6CC-B3D4-E4F1-F585-9E3731C9861E}"/>
          </ac:picMkLst>
        </pc:picChg>
        <pc:picChg chg="del">
          <ac:chgData name="JUAN RAFAEL OROZCO ARROYAVE" userId="S::rafael.orozco@udea.edu.co::82b08f9d-6564-478d-869e-4194c5d855dd" providerId="AD" clId="Web-{2141EC91-8C18-F9EE-C5A8-49127FBDE5E5}" dt="2023-08-29T14:56:28.688" v="3"/>
          <ac:picMkLst>
            <pc:docMk/>
            <pc:sldMk cId="0" sldId="284"/>
            <ac:picMk id="412" creationId="{00000000-0000-0000-0000-000000000000}"/>
          </ac:picMkLst>
        </pc:picChg>
      </pc:sldChg>
      <pc:sldChg chg="ord">
        <pc:chgData name="JUAN RAFAEL OROZCO ARROYAVE" userId="S::rafael.orozco@udea.edu.co::82b08f9d-6564-478d-869e-4194c5d855dd" providerId="AD" clId="Web-{2141EC91-8C18-F9EE-C5A8-49127FBDE5E5}" dt="2023-08-29T15:00:36.399" v="17"/>
        <pc:sldMkLst>
          <pc:docMk/>
          <pc:sldMk cId="0" sldId="286"/>
        </pc:sldMkLst>
      </pc:sldChg>
      <pc:sldChg chg="add replId">
        <pc:chgData name="JUAN RAFAEL OROZCO ARROYAVE" userId="S::rafael.orozco@udea.edu.co::82b08f9d-6564-478d-869e-4194c5d855dd" providerId="AD" clId="Web-{2141EC91-8C18-F9EE-C5A8-49127FBDE5E5}" dt="2023-08-29T15:00:07.602" v="15"/>
        <pc:sldMkLst>
          <pc:docMk/>
          <pc:sldMk cId="2098871867" sldId="314"/>
        </pc:sldMkLst>
      </pc:sldChg>
      <pc:sldChg chg="delSp modSp add replId">
        <pc:chgData name="JUAN RAFAEL OROZCO ARROYAVE" userId="S::rafael.orozco@udea.edu.co::82b08f9d-6564-478d-869e-4194c5d855dd" providerId="AD" clId="Web-{2141EC91-8C18-F9EE-C5A8-49127FBDE5E5}" dt="2023-08-29T15:31:01.724" v="74" actId="1076"/>
        <pc:sldMkLst>
          <pc:docMk/>
          <pc:sldMk cId="287530475" sldId="315"/>
        </pc:sldMkLst>
        <pc:spChg chg="mod">
          <ac:chgData name="JUAN RAFAEL OROZCO ARROYAVE" userId="S::rafael.orozco@udea.edu.co::82b08f9d-6564-478d-869e-4194c5d855dd" providerId="AD" clId="Web-{2141EC91-8C18-F9EE-C5A8-49127FBDE5E5}" dt="2023-08-29T15:31:01.724" v="74" actId="1076"/>
          <ac:spMkLst>
            <pc:docMk/>
            <pc:sldMk cId="287530475" sldId="315"/>
            <ac:spMk id="487" creationId="{00000000-0000-0000-0000-000000000000}"/>
          </ac:spMkLst>
        </pc:spChg>
        <pc:spChg chg="del">
          <ac:chgData name="JUAN RAFAEL OROZCO ARROYAVE" userId="S::rafael.orozco@udea.edu.co::82b08f9d-6564-478d-869e-4194c5d855dd" providerId="AD" clId="Web-{2141EC91-8C18-F9EE-C5A8-49127FBDE5E5}" dt="2023-08-29T15:26:14.011" v="28"/>
          <ac:spMkLst>
            <pc:docMk/>
            <pc:sldMk cId="287530475" sldId="315"/>
            <ac:spMk id="497" creationId="{00000000-0000-0000-0000-000000000000}"/>
          </ac:spMkLst>
        </pc:spChg>
        <pc:spChg chg="del">
          <ac:chgData name="JUAN RAFAEL OROZCO ARROYAVE" userId="S::rafael.orozco@udea.edu.co::82b08f9d-6564-478d-869e-4194c5d855dd" providerId="AD" clId="Web-{2141EC91-8C18-F9EE-C5A8-49127FBDE5E5}" dt="2023-08-29T15:26:14.011" v="27"/>
          <ac:spMkLst>
            <pc:docMk/>
            <pc:sldMk cId="287530475" sldId="315"/>
            <ac:spMk id="498" creationId="{00000000-0000-0000-0000-000000000000}"/>
          </ac:spMkLst>
        </pc:spChg>
        <pc:spChg chg="del">
          <ac:chgData name="JUAN RAFAEL OROZCO ARROYAVE" userId="S::rafael.orozco@udea.edu.co::82b08f9d-6564-478d-869e-4194c5d855dd" providerId="AD" clId="Web-{2141EC91-8C18-F9EE-C5A8-49127FBDE5E5}" dt="2023-08-29T15:26:14.011" v="26"/>
          <ac:spMkLst>
            <pc:docMk/>
            <pc:sldMk cId="287530475" sldId="315"/>
            <ac:spMk id="499" creationId="{00000000-0000-0000-0000-000000000000}"/>
          </ac:spMkLst>
        </pc:spChg>
        <pc:spChg chg="del">
          <ac:chgData name="JUAN RAFAEL OROZCO ARROYAVE" userId="S::rafael.orozco@udea.edu.co::82b08f9d-6564-478d-869e-4194c5d855dd" providerId="AD" clId="Web-{2141EC91-8C18-F9EE-C5A8-49127FBDE5E5}" dt="2023-08-29T15:26:14.011" v="25"/>
          <ac:spMkLst>
            <pc:docMk/>
            <pc:sldMk cId="287530475" sldId="315"/>
            <ac:spMk id="500" creationId="{00000000-0000-0000-0000-000000000000}"/>
          </ac:spMkLst>
        </pc:spChg>
        <pc:spChg chg="del">
          <ac:chgData name="JUAN RAFAEL OROZCO ARROYAVE" userId="S::rafael.orozco@udea.edu.co::82b08f9d-6564-478d-869e-4194c5d855dd" providerId="AD" clId="Web-{2141EC91-8C18-F9EE-C5A8-49127FBDE5E5}" dt="2023-08-29T15:26:14.011" v="24"/>
          <ac:spMkLst>
            <pc:docMk/>
            <pc:sldMk cId="287530475" sldId="315"/>
            <ac:spMk id="501" creationId="{00000000-0000-0000-0000-000000000000}"/>
          </ac:spMkLst>
        </pc:spChg>
        <pc:spChg chg="del">
          <ac:chgData name="JUAN RAFAEL OROZCO ARROYAVE" userId="S::rafael.orozco@udea.edu.co::82b08f9d-6564-478d-869e-4194c5d855dd" providerId="AD" clId="Web-{2141EC91-8C18-F9EE-C5A8-49127FBDE5E5}" dt="2023-08-29T15:26:14.011" v="23"/>
          <ac:spMkLst>
            <pc:docMk/>
            <pc:sldMk cId="287530475" sldId="315"/>
            <ac:spMk id="502" creationId="{00000000-0000-0000-0000-000000000000}"/>
          </ac:spMkLst>
        </pc:spChg>
        <pc:spChg chg="del">
          <ac:chgData name="JUAN RAFAEL OROZCO ARROYAVE" userId="S::rafael.orozco@udea.edu.co::82b08f9d-6564-478d-869e-4194c5d855dd" providerId="AD" clId="Web-{2141EC91-8C18-F9EE-C5A8-49127FBDE5E5}" dt="2023-08-29T15:26:14.011" v="22"/>
          <ac:spMkLst>
            <pc:docMk/>
            <pc:sldMk cId="287530475" sldId="315"/>
            <ac:spMk id="503" creationId="{00000000-0000-0000-0000-000000000000}"/>
          </ac:spMkLst>
        </pc:spChg>
        <pc:spChg chg="del">
          <ac:chgData name="JUAN RAFAEL OROZCO ARROYAVE" userId="S::rafael.orozco@udea.edu.co::82b08f9d-6564-478d-869e-4194c5d855dd" providerId="AD" clId="Web-{2141EC91-8C18-F9EE-C5A8-49127FBDE5E5}" dt="2023-08-29T15:26:14.011" v="21"/>
          <ac:spMkLst>
            <pc:docMk/>
            <pc:sldMk cId="287530475" sldId="315"/>
            <ac:spMk id="504" creationId="{00000000-0000-0000-0000-000000000000}"/>
          </ac:spMkLst>
        </pc:spChg>
        <pc:spChg chg="del">
          <ac:chgData name="JUAN RAFAEL OROZCO ARROYAVE" userId="S::rafael.orozco@udea.edu.co::82b08f9d-6564-478d-869e-4194c5d855dd" providerId="AD" clId="Web-{2141EC91-8C18-F9EE-C5A8-49127FBDE5E5}" dt="2023-08-29T15:26:14.011" v="20"/>
          <ac:spMkLst>
            <pc:docMk/>
            <pc:sldMk cId="287530475" sldId="315"/>
            <ac:spMk id="505" creationId="{00000000-0000-0000-0000-000000000000}"/>
          </ac:spMkLst>
        </pc:spChg>
        <pc:picChg chg="del">
          <ac:chgData name="JUAN RAFAEL OROZCO ARROYAVE" userId="S::rafael.orozco@udea.edu.co::82b08f9d-6564-478d-869e-4194c5d855dd" providerId="AD" clId="Web-{2141EC91-8C18-F9EE-C5A8-49127FBDE5E5}" dt="2023-08-29T15:26:14.011" v="35"/>
          <ac:picMkLst>
            <pc:docMk/>
            <pc:sldMk cId="287530475" sldId="315"/>
            <ac:picMk id="488" creationId="{00000000-0000-0000-0000-000000000000}"/>
          </ac:picMkLst>
        </pc:picChg>
        <pc:picChg chg="del">
          <ac:chgData name="JUAN RAFAEL OROZCO ARROYAVE" userId="S::rafael.orozco@udea.edu.co::82b08f9d-6564-478d-869e-4194c5d855dd" providerId="AD" clId="Web-{2141EC91-8C18-F9EE-C5A8-49127FBDE5E5}" dt="2023-08-29T15:26:14.011" v="34"/>
          <ac:picMkLst>
            <pc:docMk/>
            <pc:sldMk cId="287530475" sldId="315"/>
            <ac:picMk id="489" creationId="{00000000-0000-0000-0000-000000000000}"/>
          </ac:picMkLst>
        </pc:picChg>
        <pc:picChg chg="del">
          <ac:chgData name="JUAN RAFAEL OROZCO ARROYAVE" userId="S::rafael.orozco@udea.edu.co::82b08f9d-6564-478d-869e-4194c5d855dd" providerId="AD" clId="Web-{2141EC91-8C18-F9EE-C5A8-49127FBDE5E5}" dt="2023-08-29T15:26:14.011" v="33"/>
          <ac:picMkLst>
            <pc:docMk/>
            <pc:sldMk cId="287530475" sldId="315"/>
            <ac:picMk id="490" creationId="{00000000-0000-0000-0000-000000000000}"/>
          </ac:picMkLst>
        </pc:picChg>
        <pc:picChg chg="del">
          <ac:chgData name="JUAN RAFAEL OROZCO ARROYAVE" userId="S::rafael.orozco@udea.edu.co::82b08f9d-6564-478d-869e-4194c5d855dd" providerId="AD" clId="Web-{2141EC91-8C18-F9EE-C5A8-49127FBDE5E5}" dt="2023-08-29T15:26:14.011" v="32"/>
          <ac:picMkLst>
            <pc:docMk/>
            <pc:sldMk cId="287530475" sldId="315"/>
            <ac:picMk id="491" creationId="{00000000-0000-0000-0000-000000000000}"/>
          </ac:picMkLst>
        </pc:picChg>
        <pc:picChg chg="del">
          <ac:chgData name="JUAN RAFAEL OROZCO ARROYAVE" userId="S::rafael.orozco@udea.edu.co::82b08f9d-6564-478d-869e-4194c5d855dd" providerId="AD" clId="Web-{2141EC91-8C18-F9EE-C5A8-49127FBDE5E5}" dt="2023-08-29T15:26:16.715" v="36"/>
          <ac:picMkLst>
            <pc:docMk/>
            <pc:sldMk cId="287530475" sldId="315"/>
            <ac:picMk id="492" creationId="{00000000-0000-0000-0000-000000000000}"/>
          </ac:picMkLst>
        </pc:picChg>
        <pc:picChg chg="del">
          <ac:chgData name="JUAN RAFAEL OROZCO ARROYAVE" userId="S::rafael.orozco@udea.edu.co::82b08f9d-6564-478d-869e-4194c5d855dd" providerId="AD" clId="Web-{2141EC91-8C18-F9EE-C5A8-49127FBDE5E5}" dt="2023-08-29T15:26:14.011" v="31"/>
          <ac:picMkLst>
            <pc:docMk/>
            <pc:sldMk cId="287530475" sldId="315"/>
            <ac:picMk id="493" creationId="{00000000-0000-0000-0000-000000000000}"/>
          </ac:picMkLst>
        </pc:picChg>
        <pc:picChg chg="del">
          <ac:chgData name="JUAN RAFAEL OROZCO ARROYAVE" userId="S::rafael.orozco@udea.edu.co::82b08f9d-6564-478d-869e-4194c5d855dd" providerId="AD" clId="Web-{2141EC91-8C18-F9EE-C5A8-49127FBDE5E5}" dt="2023-08-29T15:26:14.011" v="30"/>
          <ac:picMkLst>
            <pc:docMk/>
            <pc:sldMk cId="287530475" sldId="315"/>
            <ac:picMk id="494" creationId="{00000000-0000-0000-0000-000000000000}"/>
          </ac:picMkLst>
        </pc:picChg>
        <pc:picChg chg="del">
          <ac:chgData name="JUAN RAFAEL OROZCO ARROYAVE" userId="S::rafael.orozco@udea.edu.co::82b08f9d-6564-478d-869e-4194c5d855dd" providerId="AD" clId="Web-{2141EC91-8C18-F9EE-C5A8-49127FBDE5E5}" dt="2023-08-29T15:26:14.011" v="29"/>
          <ac:picMkLst>
            <pc:docMk/>
            <pc:sldMk cId="287530475" sldId="315"/>
            <ac:picMk id="495" creationId="{00000000-0000-0000-0000-000000000000}"/>
          </ac:picMkLst>
        </pc:picChg>
        <pc:picChg chg="del mod">
          <ac:chgData name="JUAN RAFAEL OROZCO ARROYAVE" userId="S::rafael.orozco@udea.edu.co::82b08f9d-6564-478d-869e-4194c5d855dd" providerId="AD" clId="Web-{2141EC91-8C18-F9EE-C5A8-49127FBDE5E5}" dt="2023-08-29T15:26:17.902" v="38"/>
          <ac:picMkLst>
            <pc:docMk/>
            <pc:sldMk cId="287530475" sldId="315"/>
            <ac:picMk id="496" creationId="{00000000-0000-0000-0000-000000000000}"/>
          </ac:picMkLst>
        </pc:picChg>
      </pc:sldChg>
      <pc:sldChg chg="addSp modSp add replId">
        <pc:chgData name="JUAN RAFAEL OROZCO ARROYAVE" userId="S::rafael.orozco@udea.edu.co::82b08f9d-6564-478d-869e-4194c5d855dd" providerId="AD" clId="Web-{2141EC91-8C18-F9EE-C5A8-49127FBDE5E5}" dt="2023-08-29T15:31:56.397" v="85" actId="1076"/>
        <pc:sldMkLst>
          <pc:docMk/>
          <pc:sldMk cId="3071056771" sldId="316"/>
        </pc:sldMkLst>
        <pc:grpChg chg="add mod">
          <ac:chgData name="JUAN RAFAEL OROZCO ARROYAVE" userId="S::rafael.orozco@udea.edu.co::82b08f9d-6564-478d-869e-4194c5d855dd" providerId="AD" clId="Web-{2141EC91-8C18-F9EE-C5A8-49127FBDE5E5}" dt="2023-08-29T15:31:56.397" v="85" actId="1076"/>
          <ac:grpSpMkLst>
            <pc:docMk/>
            <pc:sldMk cId="3071056771" sldId="316"/>
            <ac:grpSpMk id="4" creationId="{6580D89C-0CC8-19FA-67BD-C495D6B86F55}"/>
          </ac:grpSpMkLst>
        </pc:grpChg>
        <pc:picChg chg="add mod">
          <ac:chgData name="JUAN RAFAEL OROZCO ARROYAVE" userId="S::rafael.orozco@udea.edu.co::82b08f9d-6564-478d-869e-4194c5d855dd" providerId="AD" clId="Web-{2141EC91-8C18-F9EE-C5A8-49127FBDE5E5}" dt="2023-08-29T15:31:46.178" v="82" actId="1076"/>
          <ac:picMkLst>
            <pc:docMk/>
            <pc:sldMk cId="3071056771" sldId="316"/>
            <ac:picMk id="2" creationId="{6D5F0B47-6225-707C-5CCA-79EC90A24F98}"/>
          </ac:picMkLst>
        </pc:picChg>
        <pc:picChg chg="add mod">
          <ac:chgData name="JUAN RAFAEL OROZCO ARROYAVE" userId="S::rafael.orozco@udea.edu.co::82b08f9d-6564-478d-869e-4194c5d855dd" providerId="AD" clId="Web-{2141EC91-8C18-F9EE-C5A8-49127FBDE5E5}" dt="2023-08-29T15:31:41.178" v="81" actId="1076"/>
          <ac:picMkLst>
            <pc:docMk/>
            <pc:sldMk cId="3071056771" sldId="316"/>
            <ac:picMk id="3" creationId="{6A01EDB1-7543-56B4-93E6-E82F8E3623A0}"/>
          </ac:picMkLst>
        </pc:picChg>
      </pc:sldChg>
      <pc:sldChg chg="addSp modSp add replId">
        <pc:chgData name="JUAN RAFAEL OROZCO ARROYAVE" userId="S::rafael.orozco@udea.edu.co::82b08f9d-6564-478d-869e-4194c5d855dd" providerId="AD" clId="Web-{2141EC91-8C18-F9EE-C5A8-49127FBDE5E5}" dt="2023-08-29T15:33:57.401" v="167" actId="20577"/>
        <pc:sldMkLst>
          <pc:docMk/>
          <pc:sldMk cId="1165300323" sldId="317"/>
        </pc:sldMkLst>
        <pc:spChg chg="add mod">
          <ac:chgData name="JUAN RAFAEL OROZCO ARROYAVE" userId="S::rafael.orozco@udea.edu.co::82b08f9d-6564-478d-869e-4194c5d855dd" providerId="AD" clId="Web-{2141EC91-8C18-F9EE-C5A8-49127FBDE5E5}" dt="2023-08-29T15:33:57.401" v="167" actId="20577"/>
          <ac:spMkLst>
            <pc:docMk/>
            <pc:sldMk cId="1165300323" sldId="317"/>
            <ac:spMk id="5" creationId="{DFEF7D3E-3985-23E2-A1F4-3B3664B9BDDD}"/>
          </ac:spMkLst>
        </pc:spChg>
      </pc:sldChg>
    </pc:docChg>
  </pc:docChgLst>
  <pc:docChgLst>
    <pc:chgData name="JUAN RAFAEL OROZCO ARROYAVE" userId="S::rafael.orozco@udea.edu.co::82b08f9d-6564-478d-869e-4194c5d855dd" providerId="AD" clId="Web-{A7600812-5921-2A63-6173-79929657FBC5}"/>
    <pc:docChg chg="modSld">
      <pc:chgData name="JUAN RAFAEL OROZCO ARROYAVE" userId="S::rafael.orozco@udea.edu.co::82b08f9d-6564-478d-869e-4194c5d855dd" providerId="AD" clId="Web-{A7600812-5921-2A63-6173-79929657FBC5}" dt="2023-09-01T11:29:55.797" v="31" actId="20577"/>
      <pc:docMkLst>
        <pc:docMk/>
      </pc:docMkLst>
      <pc:sldChg chg="modSp">
        <pc:chgData name="JUAN RAFAEL OROZCO ARROYAVE" userId="S::rafael.orozco@udea.edu.co::82b08f9d-6564-478d-869e-4194c5d855dd" providerId="AD" clId="Web-{A7600812-5921-2A63-6173-79929657FBC5}" dt="2023-09-01T11:29:55.797" v="31" actId="20577"/>
        <pc:sldMkLst>
          <pc:docMk/>
          <pc:sldMk cId="0" sldId="257"/>
        </pc:sldMkLst>
        <pc:spChg chg="mod">
          <ac:chgData name="JUAN RAFAEL OROZCO ARROYAVE" userId="S::rafael.orozco@udea.edu.co::82b08f9d-6564-478d-869e-4194c5d855dd" providerId="AD" clId="Web-{A7600812-5921-2A63-6173-79929657FBC5}" dt="2023-09-01T11:29:55.797" v="31" actId="20577"/>
          <ac:spMkLst>
            <pc:docMk/>
            <pc:sldMk cId="0" sldId="257"/>
            <ac:spMk id="2" creationId="{3CF3A5B6-5264-9A49-801F-A94F4CD0B965}"/>
          </ac:spMkLst>
        </pc:spChg>
        <pc:spChg chg="mod">
          <ac:chgData name="JUAN RAFAEL OROZCO ARROYAVE" userId="S::rafael.orozco@udea.edu.co::82b08f9d-6564-478d-869e-4194c5d855dd" providerId="AD" clId="Web-{A7600812-5921-2A63-6173-79929657FBC5}" dt="2023-09-01T11:29:17.278" v="9" actId="20577"/>
          <ac:spMkLst>
            <pc:docMk/>
            <pc:sldMk cId="0" sldId="257"/>
            <ac:spMk id="121" creationId="{00000000-0000-0000-0000-000000000000}"/>
          </ac:spMkLst>
        </pc:spChg>
      </pc:sldChg>
    </pc:docChg>
  </pc:docChgLst>
  <pc:docChgLst>
    <pc:chgData name="JUAN RAFAEL OROZCO ARROYAVE" userId="S::rafael.orozco@udea.edu.co::82b08f9d-6564-478d-869e-4194c5d855dd" providerId="AD" clId="Web-{18D0B8E7-D050-AAA8-7035-AB4D9E3A9387}"/>
    <pc:docChg chg="modSld">
      <pc:chgData name="JUAN RAFAEL OROZCO ARROYAVE" userId="S::rafael.orozco@udea.edu.co::82b08f9d-6564-478d-869e-4194c5d855dd" providerId="AD" clId="Web-{18D0B8E7-D050-AAA8-7035-AB4D9E3A9387}" dt="2023-09-03T16:59:13.131" v="3" actId="20577"/>
      <pc:docMkLst>
        <pc:docMk/>
      </pc:docMkLst>
      <pc:sldChg chg="modTransition">
        <pc:chgData name="JUAN RAFAEL OROZCO ARROYAVE" userId="S::rafael.orozco@udea.edu.co::82b08f9d-6564-478d-869e-4194c5d855dd" providerId="AD" clId="Web-{18D0B8E7-D050-AAA8-7035-AB4D9E3A9387}" dt="2023-09-03T16:10:41.627" v="0"/>
        <pc:sldMkLst>
          <pc:docMk/>
          <pc:sldMk cId="0" sldId="271"/>
        </pc:sldMkLst>
      </pc:sldChg>
      <pc:sldChg chg="modTransition">
        <pc:chgData name="JUAN RAFAEL OROZCO ARROYAVE" userId="S::rafael.orozco@udea.edu.co::82b08f9d-6564-478d-869e-4194c5d855dd" providerId="AD" clId="Web-{18D0B8E7-D050-AAA8-7035-AB4D9E3A9387}" dt="2023-09-03T16:18:15.001" v="1"/>
        <pc:sldMkLst>
          <pc:docMk/>
          <pc:sldMk cId="0" sldId="282"/>
        </pc:sldMkLst>
      </pc:sldChg>
      <pc:sldChg chg="modSp">
        <pc:chgData name="JUAN RAFAEL OROZCO ARROYAVE" userId="S::rafael.orozco@udea.edu.co::82b08f9d-6564-478d-869e-4194c5d855dd" providerId="AD" clId="Web-{18D0B8E7-D050-AAA8-7035-AB4D9E3A9387}" dt="2023-09-03T16:59:13.131" v="3" actId="20577"/>
        <pc:sldMkLst>
          <pc:docMk/>
          <pc:sldMk cId="30497374" sldId="325"/>
        </pc:sldMkLst>
        <pc:spChg chg="mod">
          <ac:chgData name="JUAN RAFAEL OROZCO ARROYAVE" userId="S::rafael.orozco@udea.edu.co::82b08f9d-6564-478d-869e-4194c5d855dd" providerId="AD" clId="Web-{18D0B8E7-D050-AAA8-7035-AB4D9E3A9387}" dt="2023-09-03T16:59:13.131" v="3" actId="20577"/>
          <ac:spMkLst>
            <pc:docMk/>
            <pc:sldMk cId="30497374" sldId="325"/>
            <ac:spMk id="580" creationId="{00000000-0000-0000-0000-000000000000}"/>
          </ac:spMkLst>
        </pc:spChg>
      </pc:sldChg>
    </pc:docChg>
  </pc:docChgLst>
  <pc:docChgLst>
    <pc:chgData name="CRISTIAN DAVID RIOS URREGO" userId="S::cdavid.rios@udea.edu.co::a3254acb-3d31-4017-878c-5cb170c7c1c8" providerId="AD" clId="Web-{D91CFAAF-44E2-B05C-F672-2DC52C967BC5}"/>
    <pc:docChg chg="addSld delSld modSld sldOrd">
      <pc:chgData name="CRISTIAN DAVID RIOS URREGO" userId="S::cdavid.rios@udea.edu.co::a3254acb-3d31-4017-878c-5cb170c7c1c8" providerId="AD" clId="Web-{D91CFAAF-44E2-B05C-F672-2DC52C967BC5}" dt="2024-04-09T22:54:59.458" v="433" actId="1076"/>
      <pc:docMkLst>
        <pc:docMk/>
      </pc:docMkLst>
      <pc:sldChg chg="delSp modSp">
        <pc:chgData name="CRISTIAN DAVID RIOS URREGO" userId="S::cdavid.rios@udea.edu.co::a3254acb-3d31-4017-878c-5cb170c7c1c8" providerId="AD" clId="Web-{D91CFAAF-44E2-B05C-F672-2DC52C967BC5}" dt="2024-04-09T14:38:43.503" v="89" actId="20577"/>
        <pc:sldMkLst>
          <pc:docMk/>
          <pc:sldMk cId="0" sldId="256"/>
        </pc:sldMkLst>
        <pc:spChg chg="mod">
          <ac:chgData name="CRISTIAN DAVID RIOS URREGO" userId="S::cdavid.rios@udea.edu.co::a3254acb-3d31-4017-878c-5cb170c7c1c8" providerId="AD" clId="Web-{D91CFAAF-44E2-B05C-F672-2DC52C967BC5}" dt="2024-04-09T14:36:35.296" v="5" actId="20577"/>
          <ac:spMkLst>
            <pc:docMk/>
            <pc:sldMk cId="0" sldId="256"/>
            <ac:spMk id="114" creationId="{00000000-0000-0000-0000-000000000000}"/>
          </ac:spMkLst>
        </pc:spChg>
        <pc:spChg chg="mod">
          <ac:chgData name="CRISTIAN DAVID RIOS URREGO" userId="S::cdavid.rios@udea.edu.co::a3254acb-3d31-4017-878c-5cb170c7c1c8" providerId="AD" clId="Web-{D91CFAAF-44E2-B05C-F672-2DC52C967BC5}" dt="2024-04-09T14:38:43.503" v="89" actId="20577"/>
          <ac:spMkLst>
            <pc:docMk/>
            <pc:sldMk cId="0" sldId="256"/>
            <ac:spMk id="115" creationId="{00000000-0000-0000-0000-000000000000}"/>
          </ac:spMkLst>
        </pc:spChg>
        <pc:spChg chg="mod">
          <ac:chgData name="CRISTIAN DAVID RIOS URREGO" userId="S::cdavid.rios@udea.edu.co::a3254acb-3d31-4017-878c-5cb170c7c1c8" providerId="AD" clId="Web-{D91CFAAF-44E2-B05C-F672-2DC52C967BC5}" dt="2024-04-09T14:37:14.938" v="51" actId="20577"/>
          <ac:spMkLst>
            <pc:docMk/>
            <pc:sldMk cId="0" sldId="256"/>
            <ac:spMk id="116" creationId="{00000000-0000-0000-0000-000000000000}"/>
          </ac:spMkLst>
        </pc:spChg>
        <pc:picChg chg="del">
          <ac:chgData name="CRISTIAN DAVID RIOS URREGO" userId="S::cdavid.rios@udea.edu.co::a3254acb-3d31-4017-878c-5cb170c7c1c8" providerId="AD" clId="Web-{D91CFAAF-44E2-B05C-F672-2DC52C967BC5}" dt="2024-04-09T14:36:13.499" v="0"/>
          <ac:picMkLst>
            <pc:docMk/>
            <pc:sldMk cId="0" sldId="256"/>
            <ac:picMk id="117" creationId="{00000000-0000-0000-0000-000000000000}"/>
          </ac:picMkLst>
        </pc:picChg>
      </pc:sldChg>
      <pc:sldChg chg="modSp">
        <pc:chgData name="CRISTIAN DAVID RIOS URREGO" userId="S::cdavid.rios@udea.edu.co::a3254acb-3d31-4017-878c-5cb170c7c1c8" providerId="AD" clId="Web-{D91CFAAF-44E2-B05C-F672-2DC52C967BC5}" dt="2024-04-09T15:36:45.322" v="347" actId="20577"/>
        <pc:sldMkLst>
          <pc:docMk/>
          <pc:sldMk cId="0" sldId="260"/>
        </pc:sldMkLst>
        <pc:spChg chg="mod">
          <ac:chgData name="CRISTIAN DAVID RIOS URREGO" userId="S::cdavid.rios@udea.edu.co::a3254acb-3d31-4017-878c-5cb170c7c1c8" providerId="AD" clId="Web-{D91CFAAF-44E2-B05C-F672-2DC52C967BC5}" dt="2024-04-09T15:36:45.322" v="347" actId="20577"/>
          <ac:spMkLst>
            <pc:docMk/>
            <pc:sldMk cId="0" sldId="260"/>
            <ac:spMk id="154" creationId="{00000000-0000-0000-0000-000000000000}"/>
          </ac:spMkLst>
        </pc:spChg>
      </pc:sldChg>
      <pc:sldChg chg="addSp modSp addAnim">
        <pc:chgData name="CRISTIAN DAVID RIOS URREGO" userId="S::cdavid.rios@udea.edu.co::a3254acb-3d31-4017-878c-5cb170c7c1c8" providerId="AD" clId="Web-{D91CFAAF-44E2-B05C-F672-2DC52C967BC5}" dt="2024-04-09T22:54:59.458" v="433" actId="1076"/>
        <pc:sldMkLst>
          <pc:docMk/>
          <pc:sldMk cId="0" sldId="261"/>
        </pc:sldMkLst>
        <pc:spChg chg="mod">
          <ac:chgData name="CRISTIAN DAVID RIOS URREGO" userId="S::cdavid.rios@udea.edu.co::a3254acb-3d31-4017-878c-5cb170c7c1c8" providerId="AD" clId="Web-{D91CFAAF-44E2-B05C-F672-2DC52C967BC5}" dt="2024-04-09T22:54:48.833" v="430" actId="1076"/>
          <ac:spMkLst>
            <pc:docMk/>
            <pc:sldMk cId="0" sldId="261"/>
            <ac:spMk id="4" creationId="{96135255-48BF-F0FE-51D9-BB582D318395}"/>
          </ac:spMkLst>
        </pc:spChg>
        <pc:picChg chg="add mod">
          <ac:chgData name="CRISTIAN DAVID RIOS URREGO" userId="S::cdavid.rios@udea.edu.co::a3254acb-3d31-4017-878c-5cb170c7c1c8" providerId="AD" clId="Web-{D91CFAAF-44E2-B05C-F672-2DC52C967BC5}" dt="2024-04-09T22:54:59.458" v="433" actId="1076"/>
          <ac:picMkLst>
            <pc:docMk/>
            <pc:sldMk cId="0" sldId="261"/>
            <ac:picMk id="3" creationId="{47C9B883-D2E1-35E2-C3E4-BECB86635278}"/>
          </ac:picMkLst>
        </pc:picChg>
      </pc:sldChg>
      <pc:sldChg chg="modSp">
        <pc:chgData name="CRISTIAN DAVID RIOS URREGO" userId="S::cdavid.rios@udea.edu.co::a3254acb-3d31-4017-878c-5cb170c7c1c8" providerId="AD" clId="Web-{D91CFAAF-44E2-B05C-F672-2DC52C967BC5}" dt="2024-04-09T15:28:23.653" v="345" actId="1076"/>
        <pc:sldMkLst>
          <pc:docMk/>
          <pc:sldMk cId="0" sldId="274"/>
        </pc:sldMkLst>
        <pc:spChg chg="mod">
          <ac:chgData name="CRISTIAN DAVID RIOS URREGO" userId="S::cdavid.rios@udea.edu.co::a3254acb-3d31-4017-878c-5cb170c7c1c8" providerId="AD" clId="Web-{D91CFAAF-44E2-B05C-F672-2DC52C967BC5}" dt="2024-04-09T14:40:02.005" v="132" actId="20577"/>
          <ac:spMkLst>
            <pc:docMk/>
            <pc:sldMk cId="0" sldId="274"/>
            <ac:spMk id="317" creationId="{00000000-0000-0000-0000-000000000000}"/>
          </ac:spMkLst>
        </pc:spChg>
        <pc:spChg chg="mod">
          <ac:chgData name="CRISTIAN DAVID RIOS URREGO" userId="S::cdavid.rios@udea.edu.co::a3254acb-3d31-4017-878c-5cb170c7c1c8" providerId="AD" clId="Web-{D91CFAAF-44E2-B05C-F672-2DC52C967BC5}" dt="2024-04-09T14:40:17.099" v="143" actId="20577"/>
          <ac:spMkLst>
            <pc:docMk/>
            <pc:sldMk cId="0" sldId="274"/>
            <ac:spMk id="319" creationId="{00000000-0000-0000-0000-000000000000}"/>
          </ac:spMkLst>
        </pc:spChg>
        <pc:spChg chg="mod">
          <ac:chgData name="CRISTIAN DAVID RIOS URREGO" userId="S::cdavid.rios@udea.edu.co::a3254acb-3d31-4017-878c-5cb170c7c1c8" providerId="AD" clId="Web-{D91CFAAF-44E2-B05C-F672-2DC52C967BC5}" dt="2024-04-09T14:40:11.568" v="141" actId="20577"/>
          <ac:spMkLst>
            <pc:docMk/>
            <pc:sldMk cId="0" sldId="274"/>
            <ac:spMk id="320" creationId="{00000000-0000-0000-0000-000000000000}"/>
          </ac:spMkLst>
        </pc:spChg>
        <pc:spChg chg="mod">
          <ac:chgData name="CRISTIAN DAVID RIOS URREGO" userId="S::cdavid.rios@udea.edu.co::a3254acb-3d31-4017-878c-5cb170c7c1c8" providerId="AD" clId="Web-{D91CFAAF-44E2-B05C-F672-2DC52C967BC5}" dt="2024-04-09T14:40:08.474" v="139" actId="20577"/>
          <ac:spMkLst>
            <pc:docMk/>
            <pc:sldMk cId="0" sldId="274"/>
            <ac:spMk id="323" creationId="{00000000-0000-0000-0000-000000000000}"/>
          </ac:spMkLst>
        </pc:spChg>
        <pc:spChg chg="mod">
          <ac:chgData name="CRISTIAN DAVID RIOS URREGO" userId="S::cdavid.rios@udea.edu.co::a3254acb-3d31-4017-878c-5cb170c7c1c8" providerId="AD" clId="Web-{D91CFAAF-44E2-B05C-F672-2DC52C967BC5}" dt="2024-04-09T15:28:23.653" v="345" actId="1076"/>
          <ac:spMkLst>
            <pc:docMk/>
            <pc:sldMk cId="0" sldId="274"/>
            <ac:spMk id="326" creationId="{00000000-0000-0000-0000-000000000000}"/>
          </ac:spMkLst>
        </pc:spChg>
      </pc:sldChg>
      <pc:sldChg chg="modSp">
        <pc:chgData name="CRISTIAN DAVID RIOS URREGO" userId="S::cdavid.rios@udea.edu.co::a3254acb-3d31-4017-878c-5cb170c7c1c8" providerId="AD" clId="Web-{D91CFAAF-44E2-B05C-F672-2DC52C967BC5}" dt="2024-04-09T14:40:58.897" v="168" actId="20577"/>
        <pc:sldMkLst>
          <pc:docMk/>
          <pc:sldMk cId="0" sldId="275"/>
        </pc:sldMkLst>
        <pc:spChg chg="mod">
          <ac:chgData name="CRISTIAN DAVID RIOS URREGO" userId="S::cdavid.rios@udea.edu.co::a3254acb-3d31-4017-878c-5cb170c7c1c8" providerId="AD" clId="Web-{D91CFAAF-44E2-B05C-F672-2DC52C967BC5}" dt="2024-04-09T14:40:58.897" v="168" actId="20577"/>
          <ac:spMkLst>
            <pc:docMk/>
            <pc:sldMk cId="0" sldId="275"/>
            <ac:spMk id="328" creationId="{00000000-0000-0000-0000-000000000000}"/>
          </ac:spMkLst>
        </pc:spChg>
        <pc:spChg chg="mod">
          <ac:chgData name="CRISTIAN DAVID RIOS URREGO" userId="S::cdavid.rios@udea.edu.co::a3254acb-3d31-4017-878c-5cb170c7c1c8" providerId="AD" clId="Web-{D91CFAAF-44E2-B05C-F672-2DC52C967BC5}" dt="2024-04-09T14:40:33.115" v="151" actId="20577"/>
          <ac:spMkLst>
            <pc:docMk/>
            <pc:sldMk cId="0" sldId="275"/>
            <ac:spMk id="333" creationId="{00000000-0000-0000-0000-000000000000}"/>
          </ac:spMkLst>
        </pc:spChg>
      </pc:sldChg>
      <pc:sldChg chg="del">
        <pc:chgData name="CRISTIAN DAVID RIOS URREGO" userId="S::cdavid.rios@udea.edu.co::a3254acb-3d31-4017-878c-5cb170c7c1c8" providerId="AD" clId="Web-{D91CFAAF-44E2-B05C-F672-2DC52C967BC5}" dt="2024-04-09T14:38:58.519" v="92"/>
        <pc:sldMkLst>
          <pc:docMk/>
          <pc:sldMk cId="2183984529" sldId="326"/>
        </pc:sldMkLst>
      </pc:sldChg>
      <pc:sldChg chg="addSp delSp modSp">
        <pc:chgData name="CRISTIAN DAVID RIOS URREGO" userId="S::cdavid.rios@udea.edu.co::a3254acb-3d31-4017-878c-5cb170c7c1c8" providerId="AD" clId="Web-{D91CFAAF-44E2-B05C-F672-2DC52C967BC5}" dt="2024-04-09T15:25:17.835" v="305" actId="1076"/>
        <pc:sldMkLst>
          <pc:docMk/>
          <pc:sldMk cId="1411224542" sldId="330"/>
        </pc:sldMkLst>
        <pc:spChg chg="add mod">
          <ac:chgData name="CRISTIAN DAVID RIOS URREGO" userId="S::cdavid.rios@udea.edu.co::a3254acb-3d31-4017-878c-5cb170c7c1c8" providerId="AD" clId="Web-{D91CFAAF-44E2-B05C-F672-2DC52C967BC5}" dt="2024-04-09T15:25:17.835" v="305" actId="1076"/>
          <ac:spMkLst>
            <pc:docMk/>
            <pc:sldMk cId="1411224542" sldId="330"/>
            <ac:spMk id="3" creationId="{1424C806-3DEE-D103-CFC7-D1DAD478CA05}"/>
          </ac:spMkLst>
        </pc:spChg>
        <pc:spChg chg="add del">
          <ac:chgData name="CRISTIAN DAVID RIOS URREGO" userId="S::cdavid.rios@udea.edu.co::a3254acb-3d31-4017-878c-5cb170c7c1c8" providerId="AD" clId="Web-{D91CFAAF-44E2-B05C-F672-2DC52C967BC5}" dt="2024-04-09T14:52:43.354" v="238"/>
          <ac:spMkLst>
            <pc:docMk/>
            <pc:sldMk cId="1411224542" sldId="330"/>
            <ac:spMk id="3" creationId="{CD0FAC39-9330-75BB-D7B4-274F083C4F5D}"/>
          </ac:spMkLst>
        </pc:spChg>
        <pc:spChg chg="add del">
          <ac:chgData name="CRISTIAN DAVID RIOS URREGO" userId="S::cdavid.rios@udea.edu.co::a3254acb-3d31-4017-878c-5cb170c7c1c8" providerId="AD" clId="Web-{D91CFAAF-44E2-B05C-F672-2DC52C967BC5}" dt="2024-04-09T14:52:43.354" v="237"/>
          <ac:spMkLst>
            <pc:docMk/>
            <pc:sldMk cId="1411224542" sldId="330"/>
            <ac:spMk id="6" creationId="{5921D47F-7FAE-1E3A-6108-3F73806C7CEC}"/>
          </ac:spMkLst>
        </pc:spChg>
        <pc:spChg chg="add mod">
          <ac:chgData name="CRISTIAN DAVID RIOS URREGO" userId="S::cdavid.rios@udea.edu.co::a3254acb-3d31-4017-878c-5cb170c7c1c8" providerId="AD" clId="Web-{D91CFAAF-44E2-B05C-F672-2DC52C967BC5}" dt="2024-04-09T14:54:31.420" v="257" actId="20577"/>
          <ac:spMkLst>
            <pc:docMk/>
            <pc:sldMk cId="1411224542" sldId="330"/>
            <ac:spMk id="8" creationId="{C91A262A-281C-E4A7-70E4-D39F413E284B}"/>
          </ac:spMkLst>
        </pc:spChg>
        <pc:spChg chg="add del">
          <ac:chgData name="CRISTIAN DAVID RIOS URREGO" userId="S::cdavid.rios@udea.edu.co::a3254acb-3d31-4017-878c-5cb170c7c1c8" providerId="AD" clId="Web-{D91CFAAF-44E2-B05C-F672-2DC52C967BC5}" dt="2024-04-09T14:52:53.323" v="241"/>
          <ac:spMkLst>
            <pc:docMk/>
            <pc:sldMk cId="1411224542" sldId="330"/>
            <ac:spMk id="10" creationId="{5B09EB05-6BA1-A9C8-983A-BE242CED522E}"/>
          </ac:spMkLst>
        </pc:spChg>
        <pc:spChg chg="add del mod">
          <ac:chgData name="CRISTIAN DAVID RIOS URREGO" userId="S::cdavid.rios@udea.edu.co::a3254acb-3d31-4017-878c-5cb170c7c1c8" providerId="AD" clId="Web-{D91CFAAF-44E2-B05C-F672-2DC52C967BC5}" dt="2024-04-09T14:52:33.635" v="234" actId="20577"/>
          <ac:spMkLst>
            <pc:docMk/>
            <pc:sldMk cId="1411224542" sldId="330"/>
            <ac:spMk id="610" creationId="{00000000-0000-0000-0000-000000000000}"/>
          </ac:spMkLst>
        </pc:spChg>
        <pc:picChg chg="mod">
          <ac:chgData name="CRISTIAN DAVID RIOS URREGO" userId="S::cdavid.rios@udea.edu.co::a3254acb-3d31-4017-878c-5cb170c7c1c8" providerId="AD" clId="Web-{D91CFAAF-44E2-B05C-F672-2DC52C967BC5}" dt="2024-04-09T15:22:26.315" v="280" actId="1076"/>
          <ac:picMkLst>
            <pc:docMk/>
            <pc:sldMk cId="1411224542" sldId="330"/>
            <ac:picMk id="5" creationId="{BB3C61EA-E058-DCB8-6645-BA96567CF388}"/>
          </ac:picMkLst>
        </pc:picChg>
      </pc:sldChg>
      <pc:sldChg chg="modSp">
        <pc:chgData name="CRISTIAN DAVID RIOS URREGO" userId="S::cdavid.rios@udea.edu.co::a3254acb-3d31-4017-878c-5cb170c7c1c8" providerId="AD" clId="Web-{D91CFAAF-44E2-B05C-F672-2DC52C967BC5}" dt="2024-04-09T15:40:08.922" v="350" actId="1076"/>
        <pc:sldMkLst>
          <pc:docMk/>
          <pc:sldMk cId="455702167" sldId="336"/>
        </pc:sldMkLst>
        <pc:spChg chg="mod">
          <ac:chgData name="CRISTIAN DAVID RIOS URREGO" userId="S::cdavid.rios@udea.edu.co::a3254acb-3d31-4017-878c-5cb170c7c1c8" providerId="AD" clId="Web-{D91CFAAF-44E2-B05C-F672-2DC52C967BC5}" dt="2024-04-09T15:40:08.922" v="350" actId="1076"/>
          <ac:spMkLst>
            <pc:docMk/>
            <pc:sldMk cId="455702167" sldId="336"/>
            <ac:spMk id="7" creationId="{F0EF6F85-D2AD-E49F-699B-9C1120E1E871}"/>
          </ac:spMkLst>
        </pc:spChg>
      </pc:sldChg>
      <pc:sldChg chg="addSp delSp modSp">
        <pc:chgData name="CRISTIAN DAVID RIOS URREGO" userId="S::cdavid.rios@udea.edu.co::a3254acb-3d31-4017-878c-5cb170c7c1c8" providerId="AD" clId="Web-{D91CFAAF-44E2-B05C-F672-2DC52C967BC5}" dt="2024-04-09T15:44:59.492" v="375"/>
        <pc:sldMkLst>
          <pc:docMk/>
          <pc:sldMk cId="2641392811" sldId="339"/>
        </pc:sldMkLst>
        <pc:spChg chg="mod">
          <ac:chgData name="CRISTIAN DAVID RIOS URREGO" userId="S::cdavid.rios@udea.edu.co::a3254acb-3d31-4017-878c-5cb170c7c1c8" providerId="AD" clId="Web-{D91CFAAF-44E2-B05C-F672-2DC52C967BC5}" dt="2024-04-09T15:44:30.945" v="363" actId="1076"/>
          <ac:spMkLst>
            <pc:docMk/>
            <pc:sldMk cId="2641392811" sldId="339"/>
            <ac:spMk id="8" creationId="{A3D06B4F-EA5B-A986-62A2-C05B03FA31B7}"/>
          </ac:spMkLst>
        </pc:spChg>
        <pc:spChg chg="mod">
          <ac:chgData name="CRISTIAN DAVID RIOS URREGO" userId="S::cdavid.rios@udea.edu.co::a3254acb-3d31-4017-878c-5cb170c7c1c8" providerId="AD" clId="Web-{D91CFAAF-44E2-B05C-F672-2DC52C967BC5}" dt="2024-04-09T15:44:38.851" v="369" actId="20577"/>
          <ac:spMkLst>
            <pc:docMk/>
            <pc:sldMk cId="2641392811" sldId="339"/>
            <ac:spMk id="10" creationId="{8B2F3BF3-D2A4-1D81-AF9A-38EFB3236881}"/>
          </ac:spMkLst>
        </pc:spChg>
        <pc:graphicFrameChg chg="add mod modGraphic">
          <ac:chgData name="CRISTIAN DAVID RIOS URREGO" userId="S::cdavid.rios@udea.edu.co::a3254acb-3d31-4017-878c-5cb170c7c1c8" providerId="AD" clId="Web-{D91CFAAF-44E2-B05C-F672-2DC52C967BC5}" dt="2024-04-09T15:44:59.492" v="375"/>
          <ac:graphicFrameMkLst>
            <pc:docMk/>
            <pc:sldMk cId="2641392811" sldId="339"/>
            <ac:graphicFrameMk id="4" creationId="{EB5BF0D5-2ED5-F810-8D4B-8D1B37927BF4}"/>
          </ac:graphicFrameMkLst>
        </pc:graphicFrameChg>
        <pc:graphicFrameChg chg="del">
          <ac:chgData name="CRISTIAN DAVID RIOS URREGO" userId="S::cdavid.rios@udea.edu.co::a3254acb-3d31-4017-878c-5cb170c7c1c8" providerId="AD" clId="Web-{D91CFAAF-44E2-B05C-F672-2DC52C967BC5}" dt="2024-04-09T15:44:45.945" v="370"/>
          <ac:graphicFrameMkLst>
            <pc:docMk/>
            <pc:sldMk cId="2641392811" sldId="339"/>
            <ac:graphicFrameMk id="21" creationId="{F6E6EF2D-803D-B78E-BEC8-C3C913D1F982}"/>
          </ac:graphicFrameMkLst>
        </pc:graphicFrameChg>
      </pc:sldChg>
      <pc:sldChg chg="modSp">
        <pc:chgData name="CRISTIAN DAVID RIOS URREGO" userId="S::cdavid.rios@udea.edu.co::a3254acb-3d31-4017-878c-5cb170c7c1c8" providerId="AD" clId="Web-{D91CFAAF-44E2-B05C-F672-2DC52C967BC5}" dt="2024-04-09T15:47:21.262" v="383" actId="20577"/>
        <pc:sldMkLst>
          <pc:docMk/>
          <pc:sldMk cId="2280995916" sldId="340"/>
        </pc:sldMkLst>
        <pc:spChg chg="mod">
          <ac:chgData name="CRISTIAN DAVID RIOS URREGO" userId="S::cdavid.rios@udea.edu.co::a3254acb-3d31-4017-878c-5cb170c7c1c8" providerId="AD" clId="Web-{D91CFAAF-44E2-B05C-F672-2DC52C967BC5}" dt="2024-04-09T15:46:29.448" v="380" actId="20577"/>
          <ac:spMkLst>
            <pc:docMk/>
            <pc:sldMk cId="2280995916" sldId="340"/>
            <ac:spMk id="6" creationId="{DA3DC725-1145-8A35-F558-5AD9787F5176}"/>
          </ac:spMkLst>
        </pc:spChg>
        <pc:spChg chg="mod">
          <ac:chgData name="CRISTIAN DAVID RIOS URREGO" userId="S::cdavid.rios@udea.edu.co::a3254acb-3d31-4017-878c-5cb170c7c1c8" providerId="AD" clId="Web-{D91CFAAF-44E2-B05C-F672-2DC52C967BC5}" dt="2024-04-09T15:47:21.262" v="383" actId="20577"/>
          <ac:spMkLst>
            <pc:docMk/>
            <pc:sldMk cId="2280995916" sldId="340"/>
            <ac:spMk id="27" creationId="{633EF416-BB2D-FCED-21C1-3592E88CE8F5}"/>
          </ac:spMkLst>
        </pc:spChg>
      </pc:sldChg>
      <pc:sldChg chg="addSp delSp modSp addAnim">
        <pc:chgData name="CRISTIAN DAVID RIOS URREGO" userId="S::cdavid.rios@udea.edu.co::a3254acb-3d31-4017-878c-5cb170c7c1c8" providerId="AD" clId="Web-{D91CFAAF-44E2-B05C-F672-2DC52C967BC5}" dt="2024-04-09T16:00:17.767" v="426" actId="1076"/>
        <pc:sldMkLst>
          <pc:docMk/>
          <pc:sldMk cId="2342105705" sldId="347"/>
        </pc:sldMkLst>
        <pc:spChg chg="del mod">
          <ac:chgData name="CRISTIAN DAVID RIOS URREGO" userId="S::cdavid.rios@udea.edu.co::a3254acb-3d31-4017-878c-5cb170c7c1c8" providerId="AD" clId="Web-{D91CFAAF-44E2-B05C-F672-2DC52C967BC5}" dt="2024-04-09T15:58:54.827" v="400"/>
          <ac:spMkLst>
            <pc:docMk/>
            <pc:sldMk cId="2342105705" sldId="347"/>
            <ac:spMk id="4" creationId="{E29025FF-6E84-29B6-C4C7-46BCB9F7EE81}"/>
          </ac:spMkLst>
        </pc:spChg>
        <pc:spChg chg="add mod">
          <ac:chgData name="CRISTIAN DAVID RIOS URREGO" userId="S::cdavid.rios@udea.edu.co::a3254acb-3d31-4017-878c-5cb170c7c1c8" providerId="AD" clId="Web-{D91CFAAF-44E2-B05C-F672-2DC52C967BC5}" dt="2024-04-09T16:00:17.767" v="426" actId="1076"/>
          <ac:spMkLst>
            <pc:docMk/>
            <pc:sldMk cId="2342105705" sldId="347"/>
            <ac:spMk id="6" creationId="{7D1F210F-87B6-B142-3839-218DA1B29826}"/>
          </ac:spMkLst>
        </pc:spChg>
        <pc:picChg chg="add mod">
          <ac:chgData name="CRISTIAN DAVID RIOS URREGO" userId="S::cdavid.rios@udea.edu.co::a3254acb-3d31-4017-878c-5cb170c7c1c8" providerId="AD" clId="Web-{D91CFAAF-44E2-B05C-F672-2DC52C967BC5}" dt="2024-04-09T15:59:08.015" v="404" actId="1076"/>
          <ac:picMkLst>
            <pc:docMk/>
            <pc:sldMk cId="2342105705" sldId="347"/>
            <ac:picMk id="3" creationId="{E9D91E2C-9DAC-F8E9-AD8D-A026DAC9497A}"/>
          </ac:picMkLst>
        </pc:picChg>
      </pc:sldChg>
      <pc:sldChg chg="addSp">
        <pc:chgData name="CRISTIAN DAVID RIOS URREGO" userId="S::cdavid.rios@udea.edu.co::a3254acb-3d31-4017-878c-5cb170c7c1c8" providerId="AD" clId="Web-{D91CFAAF-44E2-B05C-F672-2DC52C967BC5}" dt="2024-04-09T15:49:50.719" v="394"/>
        <pc:sldMkLst>
          <pc:docMk/>
          <pc:sldMk cId="2886160781" sldId="348"/>
        </pc:sldMkLst>
        <pc:spChg chg="add">
          <ac:chgData name="CRISTIAN DAVID RIOS URREGO" userId="S::cdavid.rios@udea.edu.co::a3254acb-3d31-4017-878c-5cb170c7c1c8" providerId="AD" clId="Web-{D91CFAAF-44E2-B05C-F672-2DC52C967BC5}" dt="2024-04-09T15:49:50.719" v="394"/>
          <ac:spMkLst>
            <pc:docMk/>
            <pc:sldMk cId="2886160781" sldId="348"/>
            <ac:spMk id="4" creationId="{0AA1CD71-5CBF-2254-7DF9-1B907E2F7B83}"/>
          </ac:spMkLst>
        </pc:spChg>
      </pc:sldChg>
      <pc:sldChg chg="addSp modSp">
        <pc:chgData name="CRISTIAN DAVID RIOS URREGO" userId="S::cdavid.rios@udea.edu.co::a3254acb-3d31-4017-878c-5cb170c7c1c8" providerId="AD" clId="Web-{D91CFAAF-44E2-B05C-F672-2DC52C967BC5}" dt="2024-04-09T15:49:26.749" v="392" actId="20577"/>
        <pc:sldMkLst>
          <pc:docMk/>
          <pc:sldMk cId="2553453661" sldId="349"/>
        </pc:sldMkLst>
        <pc:spChg chg="add mod">
          <ac:chgData name="CRISTIAN DAVID RIOS URREGO" userId="S::cdavid.rios@udea.edu.co::a3254acb-3d31-4017-878c-5cb170c7c1c8" providerId="AD" clId="Web-{D91CFAAF-44E2-B05C-F672-2DC52C967BC5}" dt="2024-04-09T15:49:26.749" v="392" actId="20577"/>
          <ac:spMkLst>
            <pc:docMk/>
            <pc:sldMk cId="2553453661" sldId="349"/>
            <ac:spMk id="4" creationId="{FBE72CF3-EDC8-016F-35FC-26BFCAE189DE}"/>
          </ac:spMkLst>
        </pc:spChg>
        <pc:picChg chg="mod">
          <ac:chgData name="CRISTIAN DAVID RIOS URREGO" userId="S::cdavid.rios@udea.edu.co::a3254acb-3d31-4017-878c-5cb170c7c1c8" providerId="AD" clId="Web-{D91CFAAF-44E2-B05C-F672-2DC52C967BC5}" dt="2024-04-09T15:47:33.793" v="384" actId="1076"/>
          <ac:picMkLst>
            <pc:docMk/>
            <pc:sldMk cId="2553453661" sldId="349"/>
            <ac:picMk id="8" creationId="{279A76E5-5566-747F-ACBB-59145B1374AD}"/>
          </ac:picMkLst>
        </pc:picChg>
      </pc:sldChg>
      <pc:sldChg chg="addSp delSp modSp">
        <pc:chgData name="CRISTIAN DAVID RIOS URREGO" userId="S::cdavid.rios@udea.edu.co::a3254acb-3d31-4017-878c-5cb170c7c1c8" providerId="AD" clId="Web-{D91CFAAF-44E2-B05C-F672-2DC52C967BC5}" dt="2024-04-09T14:41:31.132" v="196"/>
        <pc:sldMkLst>
          <pc:docMk/>
          <pc:sldMk cId="3981266054" sldId="350"/>
        </pc:sldMkLst>
        <pc:spChg chg="add">
          <ac:chgData name="CRISTIAN DAVID RIOS URREGO" userId="S::cdavid.rios@udea.edu.co::a3254acb-3d31-4017-878c-5cb170c7c1c8" providerId="AD" clId="Web-{D91CFAAF-44E2-B05C-F672-2DC52C967BC5}" dt="2024-04-09T14:41:31.101" v="195"/>
          <ac:spMkLst>
            <pc:docMk/>
            <pc:sldMk cId="3981266054" sldId="350"/>
            <ac:spMk id="5" creationId="{5F936573-7270-E096-48FB-AF6D0CF4105F}"/>
          </ac:spMkLst>
        </pc:spChg>
        <pc:spChg chg="mod">
          <ac:chgData name="CRISTIAN DAVID RIOS URREGO" userId="S::cdavid.rios@udea.edu.co::a3254acb-3d31-4017-878c-5cb170c7c1c8" providerId="AD" clId="Web-{D91CFAAF-44E2-B05C-F672-2DC52C967BC5}" dt="2024-04-09T14:41:18.116" v="192" actId="20577"/>
          <ac:spMkLst>
            <pc:docMk/>
            <pc:sldMk cId="3981266054" sldId="350"/>
            <ac:spMk id="6" creationId="{9A2761E5-FF55-5076-C336-F5A170BEF2CA}"/>
          </ac:spMkLst>
        </pc:spChg>
        <pc:spChg chg="add">
          <ac:chgData name="CRISTIAN DAVID RIOS URREGO" userId="S::cdavid.rios@udea.edu.co::a3254acb-3d31-4017-878c-5cb170c7c1c8" providerId="AD" clId="Web-{D91CFAAF-44E2-B05C-F672-2DC52C967BC5}" dt="2024-04-09T14:41:31.132" v="196"/>
          <ac:spMkLst>
            <pc:docMk/>
            <pc:sldMk cId="3981266054" sldId="350"/>
            <ac:spMk id="8" creationId="{D91A22DA-226D-52CB-23EB-557F3436A8CE}"/>
          </ac:spMkLst>
        </pc:spChg>
        <pc:spChg chg="del">
          <ac:chgData name="CRISTIAN DAVID RIOS URREGO" userId="S::cdavid.rios@udea.edu.co::a3254acb-3d31-4017-878c-5cb170c7c1c8" providerId="AD" clId="Web-{D91CFAAF-44E2-B05C-F672-2DC52C967BC5}" dt="2024-04-09T14:41:28.273" v="193"/>
          <ac:spMkLst>
            <pc:docMk/>
            <pc:sldMk cId="3981266054" sldId="350"/>
            <ac:spMk id="328" creationId="{00000000-0000-0000-0000-000000000000}"/>
          </ac:spMkLst>
        </pc:spChg>
        <pc:spChg chg="del">
          <ac:chgData name="CRISTIAN DAVID RIOS URREGO" userId="S::cdavid.rios@udea.edu.co::a3254acb-3d31-4017-878c-5cb170c7c1c8" providerId="AD" clId="Web-{D91CFAAF-44E2-B05C-F672-2DC52C967BC5}" dt="2024-04-09T14:41:30.539" v="194"/>
          <ac:spMkLst>
            <pc:docMk/>
            <pc:sldMk cId="3981266054" sldId="350"/>
            <ac:spMk id="333" creationId="{00000000-0000-0000-0000-000000000000}"/>
          </ac:spMkLst>
        </pc:spChg>
      </pc:sldChg>
      <pc:sldChg chg="addSp">
        <pc:chgData name="CRISTIAN DAVID RIOS URREGO" userId="S::cdavid.rios@udea.edu.co::a3254acb-3d31-4017-878c-5cb170c7c1c8" providerId="AD" clId="Web-{D91CFAAF-44E2-B05C-F672-2DC52C967BC5}" dt="2024-04-09T15:49:48.359" v="393"/>
        <pc:sldMkLst>
          <pc:docMk/>
          <pc:sldMk cId="1910837744" sldId="353"/>
        </pc:sldMkLst>
        <pc:spChg chg="add">
          <ac:chgData name="CRISTIAN DAVID RIOS URREGO" userId="S::cdavid.rios@udea.edu.co::a3254acb-3d31-4017-878c-5cb170c7c1c8" providerId="AD" clId="Web-{D91CFAAF-44E2-B05C-F672-2DC52C967BC5}" dt="2024-04-09T15:49:48.359" v="393"/>
          <ac:spMkLst>
            <pc:docMk/>
            <pc:sldMk cId="1910837744" sldId="353"/>
            <ac:spMk id="7" creationId="{3B6C6252-96AE-580A-EF9B-FFC9114BC767}"/>
          </ac:spMkLst>
        </pc:spChg>
      </pc:sldChg>
      <pc:sldChg chg="modSp">
        <pc:chgData name="CRISTIAN DAVID RIOS URREGO" userId="S::cdavid.rios@udea.edu.co::a3254acb-3d31-4017-878c-5cb170c7c1c8" providerId="AD" clId="Web-{D91CFAAF-44E2-B05C-F672-2DC52C967BC5}" dt="2024-04-09T15:52:32.473" v="397" actId="1076"/>
        <pc:sldMkLst>
          <pc:docMk/>
          <pc:sldMk cId="2437141410" sldId="354"/>
        </pc:sldMkLst>
        <pc:picChg chg="mod">
          <ac:chgData name="CRISTIAN DAVID RIOS URREGO" userId="S::cdavid.rios@udea.edu.co::a3254acb-3d31-4017-878c-5cb170c7c1c8" providerId="AD" clId="Web-{D91CFAAF-44E2-B05C-F672-2DC52C967BC5}" dt="2024-04-09T15:52:32.473" v="397" actId="1076"/>
          <ac:picMkLst>
            <pc:docMk/>
            <pc:sldMk cId="2437141410" sldId="354"/>
            <ac:picMk id="3" creationId="{02961736-674A-D223-2A76-72648DE6EB92}"/>
          </ac:picMkLst>
        </pc:picChg>
      </pc:sldChg>
      <pc:sldChg chg="modSp">
        <pc:chgData name="CRISTIAN DAVID RIOS URREGO" userId="S::cdavid.rios@udea.edu.co::a3254acb-3d31-4017-878c-5cb170c7c1c8" providerId="AD" clId="Web-{D91CFAAF-44E2-B05C-F672-2DC52C967BC5}" dt="2024-04-09T15:45:15.993" v="379" actId="20577"/>
        <pc:sldMkLst>
          <pc:docMk/>
          <pc:sldMk cId="1631962306" sldId="355"/>
        </pc:sldMkLst>
        <pc:spChg chg="mod">
          <ac:chgData name="CRISTIAN DAVID RIOS URREGO" userId="S::cdavid.rios@udea.edu.co::a3254acb-3d31-4017-878c-5cb170c7c1c8" providerId="AD" clId="Web-{D91CFAAF-44E2-B05C-F672-2DC52C967BC5}" dt="2024-04-09T15:45:15.993" v="379" actId="20577"/>
          <ac:spMkLst>
            <pc:docMk/>
            <pc:sldMk cId="1631962306" sldId="355"/>
            <ac:spMk id="158" creationId="{00000000-0000-0000-0000-000000000000}"/>
          </ac:spMkLst>
        </pc:spChg>
      </pc:sldChg>
      <pc:sldChg chg="add ord replId">
        <pc:chgData name="CRISTIAN DAVID RIOS URREGO" userId="S::cdavid.rios@udea.edu.co::a3254acb-3d31-4017-878c-5cb170c7c1c8" providerId="AD" clId="Web-{D91CFAAF-44E2-B05C-F672-2DC52C967BC5}" dt="2024-04-09T14:38:56.238" v="91"/>
        <pc:sldMkLst>
          <pc:docMk/>
          <pc:sldMk cId="2547116439" sldId="359"/>
        </pc:sldMkLst>
      </pc:sldChg>
      <pc:sldChg chg="addSp delSp modSp add replId">
        <pc:chgData name="CRISTIAN DAVID RIOS URREGO" userId="S::cdavid.rios@udea.edu.co::a3254acb-3d31-4017-878c-5cb170c7c1c8" providerId="AD" clId="Web-{D91CFAAF-44E2-B05C-F672-2DC52C967BC5}" dt="2024-04-09T15:27:55.808" v="344" actId="1076"/>
        <pc:sldMkLst>
          <pc:docMk/>
          <pc:sldMk cId="912004188" sldId="360"/>
        </pc:sldMkLst>
        <pc:spChg chg="mod">
          <ac:chgData name="CRISTIAN DAVID RIOS URREGO" userId="S::cdavid.rios@udea.edu.co::a3254acb-3d31-4017-878c-5cb170c7c1c8" providerId="AD" clId="Web-{D91CFAAF-44E2-B05C-F672-2DC52C967BC5}" dt="2024-04-09T15:27:55.808" v="344" actId="1076"/>
          <ac:spMkLst>
            <pc:docMk/>
            <pc:sldMk cId="912004188" sldId="360"/>
            <ac:spMk id="3" creationId="{610710DB-9526-5CEF-A744-E879D26FB5BC}"/>
          </ac:spMkLst>
        </pc:spChg>
        <pc:spChg chg="mod">
          <ac:chgData name="CRISTIAN DAVID RIOS URREGO" userId="S::cdavid.rios@udea.edu.co::a3254acb-3d31-4017-878c-5cb170c7c1c8" providerId="AD" clId="Web-{D91CFAAF-44E2-B05C-F672-2DC52C967BC5}" dt="2024-04-09T15:26:01.883" v="320" actId="1076"/>
          <ac:spMkLst>
            <pc:docMk/>
            <pc:sldMk cId="912004188" sldId="360"/>
            <ac:spMk id="5" creationId="{1B717D73-7F4B-4352-6970-9FC0E91C6300}"/>
          </ac:spMkLst>
        </pc:spChg>
        <pc:spChg chg="mod">
          <ac:chgData name="CRISTIAN DAVID RIOS URREGO" userId="S::cdavid.rios@udea.edu.co::a3254acb-3d31-4017-878c-5cb170c7c1c8" providerId="AD" clId="Web-{D91CFAAF-44E2-B05C-F672-2DC52C967BC5}" dt="2024-04-09T14:55:32.687" v="264" actId="20577"/>
          <ac:spMkLst>
            <pc:docMk/>
            <pc:sldMk cId="912004188" sldId="360"/>
            <ac:spMk id="610" creationId="{00000000-0000-0000-0000-000000000000}"/>
          </ac:spMkLst>
        </pc:spChg>
        <pc:picChg chg="add mod">
          <ac:chgData name="CRISTIAN DAVID RIOS URREGO" userId="S::cdavid.rios@udea.edu.co::a3254acb-3d31-4017-878c-5cb170c7c1c8" providerId="AD" clId="Web-{D91CFAAF-44E2-B05C-F672-2DC52C967BC5}" dt="2024-04-09T15:01:32.072" v="273" actId="1076"/>
          <ac:picMkLst>
            <pc:docMk/>
            <pc:sldMk cId="912004188" sldId="360"/>
            <ac:picMk id="2" creationId="{BEA5B346-4266-8C44-11CC-EA57527527E3}"/>
          </ac:picMkLst>
        </pc:picChg>
        <pc:picChg chg="del">
          <ac:chgData name="CRISTIAN DAVID RIOS URREGO" userId="S::cdavid.rios@udea.edu.co::a3254acb-3d31-4017-878c-5cb170c7c1c8" providerId="AD" clId="Web-{D91CFAAF-44E2-B05C-F672-2DC52C967BC5}" dt="2024-04-09T14:55:33.422" v="265"/>
          <ac:picMkLst>
            <pc:docMk/>
            <pc:sldMk cId="912004188" sldId="360"/>
            <ac:picMk id="6" creationId="{33FB096B-86CA-A10E-69FF-0A39C148CEF5}"/>
          </ac:picMkLst>
        </pc:picChg>
      </pc:sldChg>
    </pc:docChg>
  </pc:docChgLst>
  <pc:docChgLst>
    <pc:chgData name="CRISTIAN DAVID RIOS URREGO" userId="S::cdavid.rios@udea.edu.co::a3254acb-3d31-4017-878c-5cb170c7c1c8" providerId="AD" clId="Web-{49F0B09E-019F-2EB6-AFE5-D9A7F9B1A409}"/>
    <pc:docChg chg="addSld delSld modSld sldOrd">
      <pc:chgData name="CRISTIAN DAVID RIOS URREGO" userId="S::cdavid.rios@udea.edu.co::a3254acb-3d31-4017-878c-5cb170c7c1c8" providerId="AD" clId="Web-{49F0B09E-019F-2EB6-AFE5-D9A7F9B1A409}" dt="2024-04-08T14:33:50.011" v="203" actId="20577"/>
      <pc:docMkLst>
        <pc:docMk/>
      </pc:docMkLst>
      <pc:sldChg chg="modSp">
        <pc:chgData name="CRISTIAN DAVID RIOS URREGO" userId="S::cdavid.rios@udea.edu.co::a3254acb-3d31-4017-878c-5cb170c7c1c8" providerId="AD" clId="Web-{49F0B09E-019F-2EB6-AFE5-D9A7F9B1A409}" dt="2024-04-08T14:26:19.450" v="39" actId="20577"/>
        <pc:sldMkLst>
          <pc:docMk/>
          <pc:sldMk cId="0" sldId="274"/>
        </pc:sldMkLst>
        <pc:spChg chg="mod">
          <ac:chgData name="CRISTIAN DAVID RIOS URREGO" userId="S::cdavid.rios@udea.edu.co::a3254acb-3d31-4017-878c-5cb170c7c1c8" providerId="AD" clId="Web-{49F0B09E-019F-2EB6-AFE5-D9A7F9B1A409}" dt="2024-04-08T14:26:19.450" v="39" actId="20577"/>
          <ac:spMkLst>
            <pc:docMk/>
            <pc:sldMk cId="0" sldId="274"/>
            <ac:spMk id="326" creationId="{00000000-0000-0000-0000-000000000000}"/>
          </ac:spMkLst>
        </pc:spChg>
      </pc:sldChg>
      <pc:sldChg chg="del">
        <pc:chgData name="CRISTIAN DAVID RIOS URREGO" userId="S::cdavid.rios@udea.edu.co::a3254acb-3d31-4017-878c-5cb170c7c1c8" providerId="AD" clId="Web-{49F0B09E-019F-2EB6-AFE5-D9A7F9B1A409}" dt="2024-04-08T13:22:24.114" v="4"/>
        <pc:sldMkLst>
          <pc:docMk/>
          <pc:sldMk cId="0" sldId="282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26.082" v="6"/>
        <pc:sldMkLst>
          <pc:docMk/>
          <pc:sldMk cId="0" sldId="284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28.989" v="8"/>
        <pc:sldMkLst>
          <pc:docMk/>
          <pc:sldMk cId="0" sldId="285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25.864" v="5"/>
        <pc:sldMkLst>
          <pc:docMk/>
          <pc:sldMk cId="0" sldId="286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29.004" v="9"/>
        <pc:sldMkLst>
          <pc:docMk/>
          <pc:sldMk cId="0" sldId="287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29.364" v="10"/>
        <pc:sldMkLst>
          <pc:docMk/>
          <pc:sldMk cId="0" sldId="288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29.723" v="11"/>
        <pc:sldMkLst>
          <pc:docMk/>
          <pc:sldMk cId="0" sldId="289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30.301" v="12"/>
        <pc:sldMkLst>
          <pc:docMk/>
          <pc:sldMk cId="0" sldId="290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30.771" v="13"/>
        <pc:sldMkLst>
          <pc:docMk/>
          <pc:sldMk cId="0" sldId="291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31.036" v="14"/>
        <pc:sldMkLst>
          <pc:docMk/>
          <pc:sldMk cId="0" sldId="292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31.348" v="15"/>
        <pc:sldMkLst>
          <pc:docMk/>
          <pc:sldMk cId="0" sldId="293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32.770" v="16"/>
        <pc:sldMkLst>
          <pc:docMk/>
          <pc:sldMk cId="0" sldId="294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43.786" v="22"/>
        <pc:sldMkLst>
          <pc:docMk/>
          <pc:sldMk cId="0" sldId="295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3:04.552" v="36"/>
        <pc:sldMkLst>
          <pc:docMk/>
          <pc:sldMk cId="0" sldId="297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49.646" v="28"/>
        <pc:sldMkLst>
          <pc:docMk/>
          <pc:sldMk cId="0" sldId="302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46.317" v="25"/>
        <pc:sldMkLst>
          <pc:docMk/>
          <pc:sldMk cId="0" sldId="303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47.614" v="26"/>
        <pc:sldMkLst>
          <pc:docMk/>
          <pc:sldMk cId="0" sldId="304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56.802" v="34"/>
        <pc:sldMkLst>
          <pc:docMk/>
          <pc:sldMk cId="0" sldId="309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3:01.302" v="35"/>
        <pc:sldMkLst>
          <pc:docMk/>
          <pc:sldMk cId="0" sldId="312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3:05.099" v="37"/>
        <pc:sldMkLst>
          <pc:docMk/>
          <pc:sldMk cId="0" sldId="313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26.551" v="7"/>
        <pc:sldMkLst>
          <pc:docMk/>
          <pc:sldMk cId="2098871867" sldId="314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32.880" v="17"/>
        <pc:sldMkLst>
          <pc:docMk/>
          <pc:sldMk cId="287530475" sldId="315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33.817" v="18"/>
        <pc:sldMkLst>
          <pc:docMk/>
          <pc:sldMk cId="3071056771" sldId="316"/>
        </pc:sldMkLst>
      </pc:sldChg>
      <pc:sldChg chg="add del">
        <pc:chgData name="CRISTIAN DAVID RIOS URREGO" userId="S::cdavid.rios@udea.edu.co::a3254acb-3d31-4017-878c-5cb170c7c1c8" providerId="AD" clId="Web-{49F0B09E-019F-2EB6-AFE5-D9A7F9B1A409}" dt="2024-04-08T13:22:42.364" v="21"/>
        <pc:sldMkLst>
          <pc:docMk/>
          <pc:sldMk cId="1165300323" sldId="317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44.349" v="23"/>
        <pc:sldMkLst>
          <pc:docMk/>
          <pc:sldMk cId="1222884684" sldId="321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45.239" v="24"/>
        <pc:sldMkLst>
          <pc:docMk/>
          <pc:sldMk cId="2590948495" sldId="322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48.583" v="27"/>
        <pc:sldMkLst>
          <pc:docMk/>
          <pc:sldMk cId="1330128793" sldId="323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50.614" v="29"/>
        <pc:sldMkLst>
          <pc:docMk/>
          <pc:sldMk cId="3041584878" sldId="324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51.615" v="30"/>
        <pc:sldMkLst>
          <pc:docMk/>
          <pc:sldMk cId="30497374" sldId="325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53.396" v="31"/>
        <pc:sldMkLst>
          <pc:docMk/>
          <pc:sldMk cId="4150785723" sldId="327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54.365" v="32"/>
        <pc:sldMkLst>
          <pc:docMk/>
          <pc:sldMk cId="2554718802" sldId="328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55.302" v="33"/>
        <pc:sldMkLst>
          <pc:docMk/>
          <pc:sldMk cId="1368828764" sldId="329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2:00.394" v="3"/>
        <pc:sldMkLst>
          <pc:docMk/>
          <pc:sldMk cId="3709092375" sldId="341"/>
        </pc:sldMkLst>
      </pc:sldChg>
      <pc:sldChg chg="del">
        <pc:chgData name="CRISTIAN DAVID RIOS URREGO" userId="S::cdavid.rios@udea.edu.co::a3254acb-3d31-4017-878c-5cb170c7c1c8" providerId="AD" clId="Web-{49F0B09E-019F-2EB6-AFE5-D9A7F9B1A409}" dt="2024-04-08T13:21:52.097" v="0"/>
        <pc:sldMkLst>
          <pc:docMk/>
          <pc:sldMk cId="2214356601" sldId="342"/>
        </pc:sldMkLst>
      </pc:sldChg>
      <pc:sldChg chg="addSp delSp modSp">
        <pc:chgData name="CRISTIAN DAVID RIOS URREGO" userId="S::cdavid.rios@udea.edu.co::a3254acb-3d31-4017-878c-5cb170c7c1c8" providerId="AD" clId="Web-{49F0B09E-019F-2EB6-AFE5-D9A7F9B1A409}" dt="2024-04-08T14:33:50.011" v="203" actId="20577"/>
        <pc:sldMkLst>
          <pc:docMk/>
          <pc:sldMk cId="747056053" sldId="343"/>
        </pc:sldMkLst>
        <pc:spChg chg="mod">
          <ac:chgData name="CRISTIAN DAVID RIOS URREGO" userId="S::cdavid.rios@udea.edu.co::a3254acb-3d31-4017-878c-5cb170c7c1c8" providerId="AD" clId="Web-{49F0B09E-019F-2EB6-AFE5-D9A7F9B1A409}" dt="2024-04-08T14:33:50.011" v="203" actId="20577"/>
          <ac:spMkLst>
            <pc:docMk/>
            <pc:sldMk cId="747056053" sldId="343"/>
            <ac:spMk id="3" creationId="{610710DB-9526-5CEF-A744-E879D26FB5BC}"/>
          </ac:spMkLst>
        </pc:spChg>
        <pc:spChg chg="add mod">
          <ac:chgData name="CRISTIAN DAVID RIOS URREGO" userId="S::cdavid.rios@udea.edu.co::a3254acb-3d31-4017-878c-5cb170c7c1c8" providerId="AD" clId="Web-{49F0B09E-019F-2EB6-AFE5-D9A7F9B1A409}" dt="2024-04-08T14:29:03.315" v="47" actId="20577"/>
          <ac:spMkLst>
            <pc:docMk/>
            <pc:sldMk cId="747056053" sldId="343"/>
            <ac:spMk id="5" creationId="{1B717D73-7F4B-4352-6970-9FC0E91C6300}"/>
          </ac:spMkLst>
        </pc:spChg>
        <pc:picChg chg="del">
          <ac:chgData name="CRISTIAN DAVID RIOS URREGO" userId="S::cdavid.rios@udea.edu.co::a3254acb-3d31-4017-878c-5cb170c7c1c8" providerId="AD" clId="Web-{49F0B09E-019F-2EB6-AFE5-D9A7F9B1A409}" dt="2024-04-08T14:27:50.062" v="41"/>
          <ac:picMkLst>
            <pc:docMk/>
            <pc:sldMk cId="747056053" sldId="343"/>
            <ac:picMk id="2" creationId="{185811DE-08E9-87BD-7939-349501AB51CE}"/>
          </ac:picMkLst>
        </pc:picChg>
        <pc:picChg chg="add mod">
          <ac:chgData name="CRISTIAN DAVID RIOS URREGO" userId="S::cdavid.rios@udea.edu.co::a3254acb-3d31-4017-878c-5cb170c7c1c8" providerId="AD" clId="Web-{49F0B09E-019F-2EB6-AFE5-D9A7F9B1A409}" dt="2024-04-08T14:31:42.773" v="193" actId="1076"/>
          <ac:picMkLst>
            <pc:docMk/>
            <pc:sldMk cId="747056053" sldId="343"/>
            <ac:picMk id="6" creationId="{33FB096B-86CA-A10E-69FF-0A39C148CEF5}"/>
          </ac:picMkLst>
        </pc:picChg>
      </pc:sldChg>
      <pc:sldChg chg="add ord replId">
        <pc:chgData name="CRISTIAN DAVID RIOS URREGO" userId="S::cdavid.rios@udea.edu.co::a3254acb-3d31-4017-878c-5cb170c7c1c8" providerId="AD" clId="Web-{49F0B09E-019F-2EB6-AFE5-D9A7F9B1A409}" dt="2024-04-08T13:21:57.706" v="2"/>
        <pc:sldMkLst>
          <pc:docMk/>
          <pc:sldMk cId="3862526434" sldId="357"/>
        </pc:sldMkLst>
      </pc:sldChg>
    </pc:docChg>
  </pc:docChgLst>
  <pc:docChgLst>
    <pc:chgData name="CRISTIAN DAVID RIOS URREGO" userId="S::cdavid.rios@udea.edu.co::a3254acb-3d31-4017-878c-5cb170c7c1c8" providerId="AD" clId="Web-{C72685DA-2B0C-B50E-21C1-D82B5EF9EF67}"/>
    <pc:docChg chg="modSld">
      <pc:chgData name="CRISTIAN DAVID RIOS URREGO" userId="S::cdavid.rios@udea.edu.co::a3254acb-3d31-4017-878c-5cb170c7c1c8" providerId="AD" clId="Web-{C72685DA-2B0C-B50E-21C1-D82B5EF9EF67}" dt="2024-04-10T00:17:35.503" v="28" actId="20577"/>
      <pc:docMkLst>
        <pc:docMk/>
      </pc:docMkLst>
      <pc:sldChg chg="addSp modSp">
        <pc:chgData name="CRISTIAN DAVID RIOS URREGO" userId="S::cdavid.rios@udea.edu.co::a3254acb-3d31-4017-878c-5cb170c7c1c8" providerId="AD" clId="Web-{C72685DA-2B0C-B50E-21C1-D82B5EF9EF67}" dt="2024-04-10T00:17:10.706" v="26" actId="20577"/>
        <pc:sldMkLst>
          <pc:docMk/>
          <pc:sldMk cId="0" sldId="261"/>
        </pc:sldMkLst>
        <pc:spChg chg="add mod">
          <ac:chgData name="CRISTIAN DAVID RIOS URREGO" userId="S::cdavid.rios@udea.edu.co::a3254acb-3d31-4017-878c-5cb170c7c1c8" providerId="AD" clId="Web-{C72685DA-2B0C-B50E-21C1-D82B5EF9EF67}" dt="2024-04-10T00:17:10.706" v="26" actId="20577"/>
          <ac:spMkLst>
            <pc:docMk/>
            <pc:sldMk cId="0" sldId="261"/>
            <ac:spMk id="7" creationId="{98CBF1DB-01D5-B2D2-7C7D-B5079C42AF10}"/>
          </ac:spMkLst>
        </pc:spChg>
        <pc:picChg chg="mod">
          <ac:chgData name="CRISTIAN DAVID RIOS URREGO" userId="S::cdavid.rios@udea.edu.co::a3254acb-3d31-4017-878c-5cb170c7c1c8" providerId="AD" clId="Web-{C72685DA-2B0C-B50E-21C1-D82B5EF9EF67}" dt="2024-04-10T00:16:47.346" v="7" actId="1076"/>
          <ac:picMkLst>
            <pc:docMk/>
            <pc:sldMk cId="0" sldId="261"/>
            <ac:picMk id="3" creationId="{47C9B883-D2E1-35E2-C3E4-BECB86635278}"/>
          </ac:picMkLst>
        </pc:picChg>
      </pc:sldChg>
      <pc:sldChg chg="modSp">
        <pc:chgData name="CRISTIAN DAVID RIOS URREGO" userId="S::cdavid.rios@udea.edu.co::a3254acb-3d31-4017-878c-5cb170c7c1c8" providerId="AD" clId="Web-{C72685DA-2B0C-B50E-21C1-D82B5EF9EF67}" dt="2024-04-10T00:17:35.503" v="28" actId="20577"/>
        <pc:sldMkLst>
          <pc:docMk/>
          <pc:sldMk cId="0" sldId="274"/>
        </pc:sldMkLst>
        <pc:spChg chg="mod">
          <ac:chgData name="CRISTIAN DAVID RIOS URREGO" userId="S::cdavid.rios@udea.edu.co::a3254acb-3d31-4017-878c-5cb170c7c1c8" providerId="AD" clId="Web-{C72685DA-2B0C-B50E-21C1-D82B5EF9EF67}" dt="2024-04-10T00:17:35.503" v="28" actId="20577"/>
          <ac:spMkLst>
            <pc:docMk/>
            <pc:sldMk cId="0" sldId="274"/>
            <ac:spMk id="319" creationId="{00000000-0000-0000-0000-000000000000}"/>
          </ac:spMkLst>
        </pc:spChg>
      </pc:sldChg>
      <pc:sldChg chg="modSp">
        <pc:chgData name="CRISTIAN DAVID RIOS URREGO" userId="S::cdavid.rios@udea.edu.co::a3254acb-3d31-4017-878c-5cb170c7c1c8" providerId="AD" clId="Web-{C72685DA-2B0C-B50E-21C1-D82B5EF9EF67}" dt="2024-04-10T00:16:19.876" v="5" actId="20577"/>
        <pc:sldMkLst>
          <pc:docMk/>
          <pc:sldMk cId="455702167" sldId="336"/>
        </pc:sldMkLst>
        <pc:spChg chg="mod">
          <ac:chgData name="CRISTIAN DAVID RIOS URREGO" userId="S::cdavid.rios@udea.edu.co::a3254acb-3d31-4017-878c-5cb170c7c1c8" providerId="AD" clId="Web-{C72685DA-2B0C-B50E-21C1-D82B5EF9EF67}" dt="2024-04-10T00:16:19.876" v="5" actId="20577"/>
          <ac:spMkLst>
            <pc:docMk/>
            <pc:sldMk cId="455702167" sldId="336"/>
            <ac:spMk id="7" creationId="{F0EF6F85-D2AD-E49F-699B-9C1120E1E871}"/>
          </ac:spMkLst>
        </pc:spChg>
      </pc:sldChg>
    </pc:docChg>
  </pc:docChgLst>
  <pc:docChgLst>
    <pc:chgData name="DANIEL ESOBAR GRISALES" userId="S::daniel.esobar@udea.edu.co::27a35f81-696f-4ca8-a694-b5d4d7b48037" providerId="AD" clId="Web-{8521401A-9FB8-1C83-A35E-E0491283F7CC}"/>
    <pc:docChg chg="addSld delSld modSld sldOrd">
      <pc:chgData name="DANIEL ESOBAR GRISALES" userId="S::daniel.esobar@udea.edu.co::27a35f81-696f-4ca8-a694-b5d4d7b48037" providerId="AD" clId="Web-{8521401A-9FB8-1C83-A35E-E0491283F7CC}" dt="2024-04-06T22:36:24.219" v="212" actId="14100"/>
      <pc:docMkLst>
        <pc:docMk/>
      </pc:docMkLst>
      <pc:sldChg chg="addSp delSp modSp">
        <pc:chgData name="DANIEL ESOBAR GRISALES" userId="S::daniel.esobar@udea.edu.co::27a35f81-696f-4ca8-a694-b5d4d7b48037" providerId="AD" clId="Web-{8521401A-9FB8-1C83-A35E-E0491283F7CC}" dt="2024-04-06T22:31:29.681" v="184" actId="1076"/>
        <pc:sldMkLst>
          <pc:docMk/>
          <pc:sldMk cId="2886160781" sldId="348"/>
        </pc:sldMkLst>
        <pc:spChg chg="del">
          <ac:chgData name="DANIEL ESOBAR GRISALES" userId="S::daniel.esobar@udea.edu.co::27a35f81-696f-4ca8-a694-b5d4d7b48037" providerId="AD" clId="Web-{8521401A-9FB8-1C83-A35E-E0491283F7CC}" dt="2024-04-06T22:21:28.871" v="94"/>
          <ac:spMkLst>
            <pc:docMk/>
            <pc:sldMk cId="2886160781" sldId="348"/>
            <ac:spMk id="5" creationId="{B82051CD-8119-4353-EA69-0326B7CFA187}"/>
          </ac:spMkLst>
        </pc:spChg>
        <pc:spChg chg="del">
          <ac:chgData name="DANIEL ESOBAR GRISALES" userId="S::daniel.esobar@udea.edu.co::27a35f81-696f-4ca8-a694-b5d4d7b48037" providerId="AD" clId="Web-{8521401A-9FB8-1C83-A35E-E0491283F7CC}" dt="2024-04-06T22:21:28.871" v="93"/>
          <ac:spMkLst>
            <pc:docMk/>
            <pc:sldMk cId="2886160781" sldId="348"/>
            <ac:spMk id="6" creationId="{DA3DC725-1145-8A35-F558-5AD9787F5176}"/>
          </ac:spMkLst>
        </pc:spChg>
        <pc:spChg chg="add mod">
          <ac:chgData name="DANIEL ESOBAR GRISALES" userId="S::daniel.esobar@udea.edu.co::27a35f81-696f-4ca8-a694-b5d4d7b48037" providerId="AD" clId="Web-{8521401A-9FB8-1C83-A35E-E0491283F7CC}" dt="2024-04-06T22:23:24.811" v="128" actId="14100"/>
          <ac:spMkLst>
            <pc:docMk/>
            <pc:sldMk cId="2886160781" sldId="348"/>
            <ac:spMk id="9" creationId="{AB41E761-B25D-9359-0E23-1C7C097D823E}"/>
          </ac:spMkLst>
        </pc:spChg>
        <pc:spChg chg="del">
          <ac:chgData name="DANIEL ESOBAR GRISALES" userId="S::daniel.esobar@udea.edu.co::27a35f81-696f-4ca8-a694-b5d4d7b48037" providerId="AD" clId="Web-{8521401A-9FB8-1C83-A35E-E0491283F7CC}" dt="2024-04-06T22:21:30.825" v="96"/>
          <ac:spMkLst>
            <pc:docMk/>
            <pc:sldMk cId="2886160781" sldId="348"/>
            <ac:spMk id="13" creationId="{CB20CFCB-DAE1-3536-FCDB-573425F172A2}"/>
          </ac:spMkLst>
        </pc:spChg>
        <pc:spChg chg="del">
          <ac:chgData name="DANIEL ESOBAR GRISALES" userId="S::daniel.esobar@udea.edu.co::27a35f81-696f-4ca8-a694-b5d4d7b48037" providerId="AD" clId="Web-{8521401A-9FB8-1C83-A35E-E0491283F7CC}" dt="2024-04-06T22:21:27.012" v="91"/>
          <ac:spMkLst>
            <pc:docMk/>
            <pc:sldMk cId="2886160781" sldId="348"/>
            <ac:spMk id="27" creationId="{633EF416-BB2D-FCED-21C1-3592E88CE8F5}"/>
          </ac:spMkLst>
        </pc:spChg>
        <pc:spChg chg="add mod">
          <ac:chgData name="DANIEL ESOBAR GRISALES" userId="S::daniel.esobar@udea.edu.co::27a35f81-696f-4ca8-a694-b5d4d7b48037" providerId="AD" clId="Web-{8521401A-9FB8-1C83-A35E-E0491283F7CC}" dt="2024-04-06T22:31:29.619" v="175" actId="1076"/>
          <ac:spMkLst>
            <pc:docMk/>
            <pc:sldMk cId="2886160781" sldId="348"/>
            <ac:spMk id="33" creationId="{48D1A947-DA0F-26E2-B745-BE9219958F16}"/>
          </ac:spMkLst>
        </pc:spChg>
        <pc:grpChg chg="add del mod">
          <ac:chgData name="DANIEL ESOBAR GRISALES" userId="S::daniel.esobar@udea.edu.co::27a35f81-696f-4ca8-a694-b5d4d7b48037" providerId="AD" clId="Web-{8521401A-9FB8-1C83-A35E-E0491283F7CC}" dt="2024-04-06T22:26:36.706" v="143"/>
          <ac:grpSpMkLst>
            <pc:docMk/>
            <pc:sldMk cId="2886160781" sldId="348"/>
            <ac:grpSpMk id="31" creationId="{9F5D7E4F-8CE9-62E7-7456-1CFE007E9C14}"/>
          </ac:grpSpMkLst>
        </pc:grpChg>
        <pc:picChg chg="del">
          <ac:chgData name="DANIEL ESOBAR GRISALES" userId="S::daniel.esobar@udea.edu.co::27a35f81-696f-4ca8-a694-b5d4d7b48037" providerId="AD" clId="Web-{8521401A-9FB8-1C83-A35E-E0491283F7CC}" dt="2024-04-06T22:21:28.871" v="95"/>
          <ac:picMkLst>
            <pc:docMk/>
            <pc:sldMk cId="2886160781" sldId="348"/>
            <ac:picMk id="3" creationId="{83053FD9-F0CC-693A-6291-A2277F7AF726}"/>
          </ac:picMkLst>
        </pc:picChg>
        <pc:picChg chg="add del mod">
          <ac:chgData name="DANIEL ESOBAR GRISALES" userId="S::daniel.esobar@udea.edu.co::27a35f81-696f-4ca8-a694-b5d4d7b48037" providerId="AD" clId="Web-{8521401A-9FB8-1C83-A35E-E0491283F7CC}" dt="2024-04-06T22:31:22.306" v="164"/>
          <ac:picMkLst>
            <pc:docMk/>
            <pc:sldMk cId="2886160781" sldId="348"/>
            <ac:picMk id="7" creationId="{D66387A5-FC0A-2A77-EDFF-14652EAD6FF3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24:47.985" v="138" actId="1076"/>
          <ac:picMkLst>
            <pc:docMk/>
            <pc:sldMk cId="2886160781" sldId="348"/>
            <ac:picMk id="11" creationId="{B6244412-7615-F473-96EF-AC1B844BDE80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23:24.811" v="126" actId="14100"/>
          <ac:picMkLst>
            <pc:docMk/>
            <pc:sldMk cId="2886160781" sldId="348"/>
            <ac:picMk id="14" creationId="{D428D6D7-EFE9-8F85-CAA3-214E2B291BF9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23:24.811" v="125" actId="14100"/>
          <ac:picMkLst>
            <pc:docMk/>
            <pc:sldMk cId="2886160781" sldId="348"/>
            <ac:picMk id="16" creationId="{54CC5E8B-396E-7B33-4743-A7EDBB1D96E5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23:24.811" v="124" actId="14100"/>
          <ac:picMkLst>
            <pc:docMk/>
            <pc:sldMk cId="2886160781" sldId="348"/>
            <ac:picMk id="18" creationId="{A400A0D1-1355-2646-E10E-D80A7E38C6A1}"/>
          </ac:picMkLst>
        </pc:picChg>
        <pc:picChg chg="del">
          <ac:chgData name="DANIEL ESOBAR GRISALES" userId="S::daniel.esobar@udea.edu.co::27a35f81-696f-4ca8-a694-b5d4d7b48037" providerId="AD" clId="Web-{8521401A-9FB8-1C83-A35E-E0491283F7CC}" dt="2024-04-06T22:21:27.012" v="92"/>
          <ac:picMkLst>
            <pc:docMk/>
            <pc:sldMk cId="2886160781" sldId="348"/>
            <ac:picMk id="19" creationId="{D6B688CB-1CB4-1688-EB15-4BD6C37A7F1C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23:24.811" v="123" actId="14100"/>
          <ac:picMkLst>
            <pc:docMk/>
            <pc:sldMk cId="2886160781" sldId="348"/>
            <ac:picMk id="21" creationId="{83740CE1-0BEB-0B33-093C-7B29E88A2769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23:24.811" v="122" actId="14100"/>
          <ac:picMkLst>
            <pc:docMk/>
            <pc:sldMk cId="2886160781" sldId="348"/>
            <ac:picMk id="23" creationId="{8CA3916C-D39B-6AF5-47E5-D9AC46AEDE7D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23:24.811" v="121" actId="14100"/>
          <ac:picMkLst>
            <pc:docMk/>
            <pc:sldMk cId="2886160781" sldId="348"/>
            <ac:picMk id="25" creationId="{1C42BE06-9B3A-7D01-49B6-336B2E39853C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23:24.811" v="120" actId="14100"/>
          <ac:picMkLst>
            <pc:docMk/>
            <pc:sldMk cId="2886160781" sldId="348"/>
            <ac:picMk id="28" creationId="{099222DA-DAF8-0219-6649-0789B6B34CDC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23:24.811" v="119" actId="14100"/>
          <ac:picMkLst>
            <pc:docMk/>
            <pc:sldMk cId="2886160781" sldId="348"/>
            <ac:picMk id="30" creationId="{F7881A2E-C611-EC5A-0A0C-BD27DB941B0A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31:29.635" v="176" actId="1076"/>
          <ac:picMkLst>
            <pc:docMk/>
            <pc:sldMk cId="2886160781" sldId="348"/>
            <ac:picMk id="35" creationId="{8DBF740E-35F7-796C-B5FA-0F6BA7757ED7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31:29.635" v="177" actId="1076"/>
          <ac:picMkLst>
            <pc:docMk/>
            <pc:sldMk cId="2886160781" sldId="348"/>
            <ac:picMk id="37" creationId="{4356DEFD-490D-6631-141D-72C22677A010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31:29.650" v="178" actId="1076"/>
          <ac:picMkLst>
            <pc:docMk/>
            <pc:sldMk cId="2886160781" sldId="348"/>
            <ac:picMk id="39" creationId="{655FACD2-FF83-ADB4-F21A-451B05373813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31:29.650" v="179" actId="1076"/>
          <ac:picMkLst>
            <pc:docMk/>
            <pc:sldMk cId="2886160781" sldId="348"/>
            <ac:picMk id="41" creationId="{50FC0A12-AD8E-59AE-EE36-6946154219B0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31:29.666" v="180" actId="1076"/>
          <ac:picMkLst>
            <pc:docMk/>
            <pc:sldMk cId="2886160781" sldId="348"/>
            <ac:picMk id="43" creationId="{F9D5D590-6CBD-7111-15AE-8C6B1E90BEC5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31:29.666" v="181" actId="1076"/>
          <ac:picMkLst>
            <pc:docMk/>
            <pc:sldMk cId="2886160781" sldId="348"/>
            <ac:picMk id="45" creationId="{D44D63D0-1EF7-5503-574C-BDEBD094031E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31:29.666" v="182" actId="1076"/>
          <ac:picMkLst>
            <pc:docMk/>
            <pc:sldMk cId="2886160781" sldId="348"/>
            <ac:picMk id="47" creationId="{BB3F7B19-19CA-2AB8-863D-427FF6EB84D2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31:29.666" v="183" actId="1076"/>
          <ac:picMkLst>
            <pc:docMk/>
            <pc:sldMk cId="2886160781" sldId="348"/>
            <ac:picMk id="49" creationId="{7D320CEB-9321-B1B7-F4E3-5C13D2FDE509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31:29.681" v="184" actId="1076"/>
          <ac:picMkLst>
            <pc:docMk/>
            <pc:sldMk cId="2886160781" sldId="348"/>
            <ac:picMk id="51" creationId="{F0682A42-1439-55A8-64AD-92B429406EA9}"/>
          </ac:picMkLst>
        </pc:picChg>
      </pc:sldChg>
      <pc:sldChg chg="delSp modSp">
        <pc:chgData name="DANIEL ESOBAR GRISALES" userId="S::daniel.esobar@udea.edu.co::27a35f81-696f-4ca8-a694-b5d4d7b48037" providerId="AD" clId="Web-{8521401A-9FB8-1C83-A35E-E0491283F7CC}" dt="2024-04-06T22:13:11.267" v="18"/>
        <pc:sldMkLst>
          <pc:docMk/>
          <pc:sldMk cId="633664028" sldId="351"/>
        </pc:sldMkLst>
        <pc:spChg chg="del">
          <ac:chgData name="DANIEL ESOBAR GRISALES" userId="S::daniel.esobar@udea.edu.co::27a35f81-696f-4ca8-a694-b5d4d7b48037" providerId="AD" clId="Web-{8521401A-9FB8-1C83-A35E-E0491283F7CC}" dt="2024-04-06T22:12:49.532" v="0"/>
          <ac:spMkLst>
            <pc:docMk/>
            <pc:sldMk cId="633664028" sldId="351"/>
            <ac:spMk id="8" creationId="{A3D06B4F-EA5B-A986-62A2-C05B03FA31B7}"/>
          </ac:spMkLst>
        </pc:spChg>
        <pc:spChg chg="del">
          <ac:chgData name="DANIEL ESOBAR GRISALES" userId="S::daniel.esobar@udea.edu.co::27a35f81-696f-4ca8-a694-b5d4d7b48037" providerId="AD" clId="Web-{8521401A-9FB8-1C83-A35E-E0491283F7CC}" dt="2024-04-06T22:13:11.267" v="18"/>
          <ac:spMkLst>
            <pc:docMk/>
            <pc:sldMk cId="633664028" sldId="351"/>
            <ac:spMk id="11" creationId="{C529B54A-4D5B-3942-F94A-C449A537F5F1}"/>
          </ac:spMkLst>
        </pc:spChg>
        <pc:grpChg chg="mod">
          <ac:chgData name="DANIEL ESOBAR GRISALES" userId="S::daniel.esobar@udea.edu.co::27a35f81-696f-4ca8-a694-b5d4d7b48037" providerId="AD" clId="Web-{8521401A-9FB8-1C83-A35E-E0491283F7CC}" dt="2024-04-06T22:13:09.392" v="13" actId="1076"/>
          <ac:grpSpMkLst>
            <pc:docMk/>
            <pc:sldMk cId="633664028" sldId="351"/>
            <ac:grpSpMk id="4" creationId="{9A9BA882-588B-F7BF-A5C9-426D406E5019}"/>
          </ac:grpSpMkLst>
        </pc:grpChg>
        <pc:grpChg chg="mod">
          <ac:chgData name="DANIEL ESOBAR GRISALES" userId="S::daniel.esobar@udea.edu.co::27a35f81-696f-4ca8-a694-b5d4d7b48037" providerId="AD" clId="Web-{8521401A-9FB8-1C83-A35E-E0491283F7CC}" dt="2024-04-06T22:13:09.407" v="14" actId="1076"/>
          <ac:grpSpMkLst>
            <pc:docMk/>
            <pc:sldMk cId="633664028" sldId="351"/>
            <ac:grpSpMk id="5" creationId="{2BBF4284-55F1-0FCA-1ABC-EBFAA9376366}"/>
          </ac:grpSpMkLst>
        </pc:grpChg>
        <pc:grpChg chg="mod">
          <ac:chgData name="DANIEL ESOBAR GRISALES" userId="S::daniel.esobar@udea.edu.co::27a35f81-696f-4ca8-a694-b5d4d7b48037" providerId="AD" clId="Web-{8521401A-9FB8-1C83-A35E-E0491283F7CC}" dt="2024-04-06T22:13:09.423" v="15" actId="1076"/>
          <ac:grpSpMkLst>
            <pc:docMk/>
            <pc:sldMk cId="633664028" sldId="351"/>
            <ac:grpSpMk id="6" creationId="{3693B6B1-2E41-1FC1-555E-403893B3B2DA}"/>
          </ac:grpSpMkLst>
        </pc:grpChg>
        <pc:grpChg chg="mod">
          <ac:chgData name="DANIEL ESOBAR GRISALES" userId="S::daniel.esobar@udea.edu.co::27a35f81-696f-4ca8-a694-b5d4d7b48037" providerId="AD" clId="Web-{8521401A-9FB8-1C83-A35E-E0491283F7CC}" dt="2024-04-06T22:13:09.423" v="16" actId="1076"/>
          <ac:grpSpMkLst>
            <pc:docMk/>
            <pc:sldMk cId="633664028" sldId="351"/>
            <ac:grpSpMk id="13" creationId="{4BBD23FC-8AFC-A2AB-5E6C-D40A7570D624}"/>
          </ac:grpSpMkLst>
        </pc:grpChg>
        <pc:grpChg chg="mod">
          <ac:chgData name="DANIEL ESOBAR GRISALES" userId="S::daniel.esobar@udea.edu.co::27a35f81-696f-4ca8-a694-b5d4d7b48037" providerId="AD" clId="Web-{8521401A-9FB8-1C83-A35E-E0491283F7CC}" dt="2024-04-06T22:13:09.439" v="17" actId="1076"/>
          <ac:grpSpMkLst>
            <pc:docMk/>
            <pc:sldMk cId="633664028" sldId="351"/>
            <ac:grpSpMk id="14" creationId="{17F58775-A80A-7EF4-7E51-377A5B9134AA}"/>
          </ac:grpSpMkLst>
        </pc:grpChg>
        <pc:graphicFrameChg chg="del">
          <ac:chgData name="DANIEL ESOBAR GRISALES" userId="S::daniel.esobar@udea.edu.co::27a35f81-696f-4ca8-a694-b5d4d7b48037" providerId="AD" clId="Web-{8521401A-9FB8-1C83-A35E-E0491283F7CC}" dt="2024-04-06T22:12:51.532" v="1"/>
          <ac:graphicFrameMkLst>
            <pc:docMk/>
            <pc:sldMk cId="633664028" sldId="351"/>
            <ac:graphicFrameMk id="21" creationId="{F6E6EF2D-803D-B78E-BEC8-C3C913D1F982}"/>
          </ac:graphicFrameMkLst>
        </pc:graphicFrameChg>
        <pc:picChg chg="mod">
          <ac:chgData name="DANIEL ESOBAR GRISALES" userId="S::daniel.esobar@udea.edu.co::27a35f81-696f-4ca8-a694-b5d4d7b48037" providerId="AD" clId="Web-{8521401A-9FB8-1C83-A35E-E0491283F7CC}" dt="2024-04-06T22:13:09.376" v="12" actId="1076"/>
          <ac:picMkLst>
            <pc:docMk/>
            <pc:sldMk cId="633664028" sldId="351"/>
            <ac:picMk id="3" creationId="{7191524B-CFB0-CDA7-9C53-60C1381E67AE}"/>
          </ac:picMkLst>
        </pc:picChg>
      </pc:sldChg>
      <pc:sldChg chg="addSp delSp modSp add replId">
        <pc:chgData name="DANIEL ESOBAR GRISALES" userId="S::daniel.esobar@udea.edu.co::27a35f81-696f-4ca8-a694-b5d4d7b48037" providerId="AD" clId="Web-{8521401A-9FB8-1C83-A35E-E0491283F7CC}" dt="2024-04-06T22:21:17.981" v="90" actId="1076"/>
        <pc:sldMkLst>
          <pc:docMk/>
          <pc:sldMk cId="3786439255" sldId="352"/>
        </pc:sldMkLst>
        <pc:spChg chg="add mod">
          <ac:chgData name="DANIEL ESOBAR GRISALES" userId="S::daniel.esobar@udea.edu.co::27a35f81-696f-4ca8-a694-b5d4d7b48037" providerId="AD" clId="Web-{8521401A-9FB8-1C83-A35E-E0491283F7CC}" dt="2024-04-06T22:16:12.224" v="45" actId="14100"/>
          <ac:spMkLst>
            <pc:docMk/>
            <pc:sldMk cId="3786439255" sldId="352"/>
            <ac:spMk id="7" creationId="{DCF46235-1970-741D-83CD-414B9A78D7BD}"/>
          </ac:spMkLst>
        </pc:spChg>
        <pc:spChg chg="add del mod">
          <ac:chgData name="DANIEL ESOBAR GRISALES" userId="S::daniel.esobar@udea.edu.co::27a35f81-696f-4ca8-a694-b5d4d7b48037" providerId="AD" clId="Web-{8521401A-9FB8-1C83-A35E-E0491283F7CC}" dt="2024-04-06T22:15:49.208" v="39"/>
          <ac:spMkLst>
            <pc:docMk/>
            <pc:sldMk cId="3786439255" sldId="352"/>
            <ac:spMk id="8" creationId="{0A3D09C5-C7E1-9E65-D527-166ECD628EFC}"/>
          </ac:spMkLst>
        </pc:spChg>
        <pc:spChg chg="add del mod">
          <ac:chgData name="DANIEL ESOBAR GRISALES" userId="S::daniel.esobar@udea.edu.co::27a35f81-696f-4ca8-a694-b5d4d7b48037" providerId="AD" clId="Web-{8521401A-9FB8-1C83-A35E-E0491283F7CC}" dt="2024-04-06T22:16:17.411" v="47"/>
          <ac:spMkLst>
            <pc:docMk/>
            <pc:sldMk cId="3786439255" sldId="352"/>
            <ac:spMk id="9" creationId="{5F1A0E86-7A14-7090-5C4B-D6BBFAAC7228}"/>
          </ac:spMkLst>
        </pc:spChg>
        <pc:spChg chg="add mod">
          <ac:chgData name="DANIEL ESOBAR GRISALES" userId="S::daniel.esobar@udea.edu.co::27a35f81-696f-4ca8-a694-b5d4d7b48037" providerId="AD" clId="Web-{8521401A-9FB8-1C83-A35E-E0491283F7CC}" dt="2024-04-06T22:20:03.760" v="53" actId="14100"/>
          <ac:spMkLst>
            <pc:docMk/>
            <pc:sldMk cId="3786439255" sldId="352"/>
            <ac:spMk id="10" creationId="{C658B364-7D06-BD60-E6DE-405E6A3C6ED6}"/>
          </ac:spMkLst>
        </pc:spChg>
        <pc:spChg chg="add mod">
          <ac:chgData name="DANIEL ESOBAR GRISALES" userId="S::daniel.esobar@udea.edu.co::27a35f81-696f-4ca8-a694-b5d4d7b48037" providerId="AD" clId="Web-{8521401A-9FB8-1C83-A35E-E0491283F7CC}" dt="2024-04-06T22:20:07.073" v="55" actId="14100"/>
          <ac:spMkLst>
            <pc:docMk/>
            <pc:sldMk cId="3786439255" sldId="352"/>
            <ac:spMk id="11" creationId="{60AD7A9A-34BE-2320-41EB-B5E0502F5CC3}"/>
          </ac:spMkLst>
        </pc:spChg>
        <pc:spChg chg="add mod">
          <ac:chgData name="DANIEL ESOBAR GRISALES" userId="S::daniel.esobar@udea.edu.co::27a35f81-696f-4ca8-a694-b5d4d7b48037" providerId="AD" clId="Web-{8521401A-9FB8-1C83-A35E-E0491283F7CC}" dt="2024-04-06T22:20:58.980" v="76" actId="1076"/>
          <ac:spMkLst>
            <pc:docMk/>
            <pc:sldMk cId="3786439255" sldId="352"/>
            <ac:spMk id="21" creationId="{5D9E99EC-9773-7A04-4F96-209E07A35819}"/>
          </ac:spMkLst>
        </pc:spChg>
        <pc:spChg chg="add mod">
          <ac:chgData name="DANIEL ESOBAR GRISALES" userId="S::daniel.esobar@udea.edu.co::27a35f81-696f-4ca8-a694-b5d4d7b48037" providerId="AD" clId="Web-{8521401A-9FB8-1C83-A35E-E0491283F7CC}" dt="2024-04-06T22:21:17.981" v="90" actId="1076"/>
          <ac:spMkLst>
            <pc:docMk/>
            <pc:sldMk cId="3786439255" sldId="352"/>
            <ac:spMk id="32" creationId="{07CA0668-5661-5C51-1C86-1E2F36E5418F}"/>
          </ac:spMkLst>
        </pc:spChg>
      </pc:sldChg>
      <pc:sldChg chg="addSp delSp modSp add ord replId">
        <pc:chgData name="DANIEL ESOBAR GRISALES" userId="S::daniel.esobar@udea.edu.co::27a35f81-696f-4ca8-a694-b5d4d7b48037" providerId="AD" clId="Web-{8521401A-9FB8-1C83-A35E-E0491283F7CC}" dt="2024-04-06T22:30:56.915" v="163" actId="1076"/>
        <pc:sldMkLst>
          <pc:docMk/>
          <pc:sldMk cId="1910837744" sldId="353"/>
        </pc:sldMkLst>
        <pc:spChg chg="add mod">
          <ac:chgData name="DANIEL ESOBAR GRISALES" userId="S::daniel.esobar@udea.edu.co::27a35f81-696f-4ca8-a694-b5d4d7b48037" providerId="AD" clId="Web-{8521401A-9FB8-1C83-A35E-E0491283F7CC}" dt="2024-04-06T22:30:52.618" v="162" actId="14100"/>
          <ac:spMkLst>
            <pc:docMk/>
            <pc:sldMk cId="1910837744" sldId="353"/>
            <ac:spMk id="4" creationId="{6F51E4CA-1FFE-F51B-24F3-1250D96D3A4C}"/>
          </ac:spMkLst>
        </pc:spChg>
        <pc:grpChg chg="del">
          <ac:chgData name="DANIEL ESOBAR GRISALES" userId="S::daniel.esobar@udea.edu.co::27a35f81-696f-4ca8-a694-b5d4d7b48037" providerId="AD" clId="Web-{8521401A-9FB8-1C83-A35E-E0491283F7CC}" dt="2024-04-06T22:25:06.032" v="142"/>
          <ac:grpSpMkLst>
            <pc:docMk/>
            <pc:sldMk cId="1910837744" sldId="353"/>
            <ac:grpSpMk id="31" creationId="{9F5D7E4F-8CE9-62E7-7456-1CFE007E9C14}"/>
          </ac:grpSpMkLst>
        </pc:grpChg>
        <pc:picChg chg="add mod">
          <ac:chgData name="DANIEL ESOBAR GRISALES" userId="S::daniel.esobar@udea.edu.co::27a35f81-696f-4ca8-a694-b5d4d7b48037" providerId="AD" clId="Web-{8521401A-9FB8-1C83-A35E-E0491283F7CC}" dt="2024-04-06T22:30:30.086" v="156" actId="1076"/>
          <ac:picMkLst>
            <pc:docMk/>
            <pc:sldMk cId="1910837744" sldId="353"/>
            <ac:picMk id="3" creationId="{E562E6B2-BD0F-3CE9-BBEA-445E162D1445}"/>
          </ac:picMkLst>
        </pc:picChg>
        <pc:picChg chg="add mod">
          <ac:chgData name="DANIEL ESOBAR GRISALES" userId="S::daniel.esobar@udea.edu.co::27a35f81-696f-4ca8-a694-b5d4d7b48037" providerId="AD" clId="Web-{8521401A-9FB8-1C83-A35E-E0491283F7CC}" dt="2024-04-06T22:30:56.915" v="163" actId="1076"/>
          <ac:picMkLst>
            <pc:docMk/>
            <pc:sldMk cId="1910837744" sldId="353"/>
            <ac:picMk id="6" creationId="{2C39D4AF-7D8A-3B04-2BB6-478865D40EFE}"/>
          </ac:picMkLst>
        </pc:picChg>
        <pc:picChg chg="del">
          <ac:chgData name="DANIEL ESOBAR GRISALES" userId="S::daniel.esobar@udea.edu.co::27a35f81-696f-4ca8-a694-b5d4d7b48037" providerId="AD" clId="Web-{8521401A-9FB8-1C83-A35E-E0491283F7CC}" dt="2024-04-06T22:25:05.407" v="141"/>
          <ac:picMkLst>
            <pc:docMk/>
            <pc:sldMk cId="1910837744" sldId="353"/>
            <ac:picMk id="7" creationId="{D66387A5-FC0A-2A77-EDFF-14652EAD6FF3}"/>
          </ac:picMkLst>
        </pc:picChg>
      </pc:sldChg>
      <pc:sldChg chg="addSp delSp modSp add replId">
        <pc:chgData name="DANIEL ESOBAR GRISALES" userId="S::daniel.esobar@udea.edu.co::27a35f81-696f-4ca8-a694-b5d4d7b48037" providerId="AD" clId="Web-{8521401A-9FB8-1C83-A35E-E0491283F7CC}" dt="2024-04-06T22:35:20.265" v="201" actId="1076"/>
        <pc:sldMkLst>
          <pc:docMk/>
          <pc:sldMk cId="2437141410" sldId="354"/>
        </pc:sldMkLst>
        <pc:spChg chg="del">
          <ac:chgData name="DANIEL ESOBAR GRISALES" userId="S::daniel.esobar@udea.edu.co::27a35f81-696f-4ca8-a694-b5d4d7b48037" providerId="AD" clId="Web-{8521401A-9FB8-1C83-A35E-E0491283F7CC}" dt="2024-04-06T22:35:11.859" v="197"/>
          <ac:spMkLst>
            <pc:docMk/>
            <pc:sldMk cId="2437141410" sldId="354"/>
            <ac:spMk id="33" creationId="{48D1A947-DA0F-26E2-B745-BE9219958F16}"/>
          </ac:spMkLst>
        </pc:spChg>
        <pc:picChg chg="add mod">
          <ac:chgData name="DANIEL ESOBAR GRISALES" userId="S::daniel.esobar@udea.edu.co::27a35f81-696f-4ca8-a694-b5d4d7b48037" providerId="AD" clId="Web-{8521401A-9FB8-1C83-A35E-E0491283F7CC}" dt="2024-04-06T22:35:20.265" v="201" actId="1076"/>
          <ac:picMkLst>
            <pc:docMk/>
            <pc:sldMk cId="2437141410" sldId="354"/>
            <ac:picMk id="3" creationId="{02961736-674A-D223-2A76-72648DE6EB92}"/>
          </ac:picMkLst>
        </pc:picChg>
        <pc:picChg chg="del">
          <ac:chgData name="DANIEL ESOBAR GRISALES" userId="S::daniel.esobar@udea.edu.co::27a35f81-696f-4ca8-a694-b5d4d7b48037" providerId="AD" clId="Web-{8521401A-9FB8-1C83-A35E-E0491283F7CC}" dt="2024-04-06T22:35:11.859" v="196"/>
          <ac:picMkLst>
            <pc:docMk/>
            <pc:sldMk cId="2437141410" sldId="354"/>
            <ac:picMk id="35" creationId="{8DBF740E-35F7-796C-B5FA-0F6BA7757ED7}"/>
          </ac:picMkLst>
        </pc:picChg>
        <pc:picChg chg="del">
          <ac:chgData name="DANIEL ESOBAR GRISALES" userId="S::daniel.esobar@udea.edu.co::27a35f81-696f-4ca8-a694-b5d4d7b48037" providerId="AD" clId="Web-{8521401A-9FB8-1C83-A35E-E0491283F7CC}" dt="2024-04-06T22:35:11.859" v="195"/>
          <ac:picMkLst>
            <pc:docMk/>
            <pc:sldMk cId="2437141410" sldId="354"/>
            <ac:picMk id="37" creationId="{4356DEFD-490D-6631-141D-72C22677A010}"/>
          </ac:picMkLst>
        </pc:picChg>
        <pc:picChg chg="del">
          <ac:chgData name="DANIEL ESOBAR GRISALES" userId="S::daniel.esobar@udea.edu.co::27a35f81-696f-4ca8-a694-b5d4d7b48037" providerId="AD" clId="Web-{8521401A-9FB8-1C83-A35E-E0491283F7CC}" dt="2024-04-06T22:35:11.859" v="194"/>
          <ac:picMkLst>
            <pc:docMk/>
            <pc:sldMk cId="2437141410" sldId="354"/>
            <ac:picMk id="39" creationId="{655FACD2-FF83-ADB4-F21A-451B05373813}"/>
          </ac:picMkLst>
        </pc:picChg>
        <pc:picChg chg="del">
          <ac:chgData name="DANIEL ESOBAR GRISALES" userId="S::daniel.esobar@udea.edu.co::27a35f81-696f-4ca8-a694-b5d4d7b48037" providerId="AD" clId="Web-{8521401A-9FB8-1C83-A35E-E0491283F7CC}" dt="2024-04-06T22:35:11.859" v="193"/>
          <ac:picMkLst>
            <pc:docMk/>
            <pc:sldMk cId="2437141410" sldId="354"/>
            <ac:picMk id="41" creationId="{50FC0A12-AD8E-59AE-EE36-6946154219B0}"/>
          </ac:picMkLst>
        </pc:picChg>
        <pc:picChg chg="del">
          <ac:chgData name="DANIEL ESOBAR GRISALES" userId="S::daniel.esobar@udea.edu.co::27a35f81-696f-4ca8-a694-b5d4d7b48037" providerId="AD" clId="Web-{8521401A-9FB8-1C83-A35E-E0491283F7CC}" dt="2024-04-06T22:35:11.859" v="192"/>
          <ac:picMkLst>
            <pc:docMk/>
            <pc:sldMk cId="2437141410" sldId="354"/>
            <ac:picMk id="43" creationId="{F9D5D590-6CBD-7111-15AE-8C6B1E90BEC5}"/>
          </ac:picMkLst>
        </pc:picChg>
        <pc:picChg chg="del">
          <ac:chgData name="DANIEL ESOBAR GRISALES" userId="S::daniel.esobar@udea.edu.co::27a35f81-696f-4ca8-a694-b5d4d7b48037" providerId="AD" clId="Web-{8521401A-9FB8-1C83-A35E-E0491283F7CC}" dt="2024-04-06T22:35:11.859" v="191"/>
          <ac:picMkLst>
            <pc:docMk/>
            <pc:sldMk cId="2437141410" sldId="354"/>
            <ac:picMk id="45" creationId="{D44D63D0-1EF7-5503-574C-BDEBD094031E}"/>
          </ac:picMkLst>
        </pc:picChg>
        <pc:picChg chg="del">
          <ac:chgData name="DANIEL ESOBAR GRISALES" userId="S::daniel.esobar@udea.edu.co::27a35f81-696f-4ca8-a694-b5d4d7b48037" providerId="AD" clId="Web-{8521401A-9FB8-1C83-A35E-E0491283F7CC}" dt="2024-04-06T22:35:11.859" v="190"/>
          <ac:picMkLst>
            <pc:docMk/>
            <pc:sldMk cId="2437141410" sldId="354"/>
            <ac:picMk id="47" creationId="{BB3F7B19-19CA-2AB8-863D-427FF6EB84D2}"/>
          </ac:picMkLst>
        </pc:picChg>
        <pc:picChg chg="del">
          <ac:chgData name="DANIEL ESOBAR GRISALES" userId="S::daniel.esobar@udea.edu.co::27a35f81-696f-4ca8-a694-b5d4d7b48037" providerId="AD" clId="Web-{8521401A-9FB8-1C83-A35E-E0491283F7CC}" dt="2024-04-06T22:35:11.859" v="189"/>
          <ac:picMkLst>
            <pc:docMk/>
            <pc:sldMk cId="2437141410" sldId="354"/>
            <ac:picMk id="49" creationId="{7D320CEB-9321-B1B7-F4E3-5C13D2FDE509}"/>
          </ac:picMkLst>
        </pc:picChg>
        <pc:picChg chg="del">
          <ac:chgData name="DANIEL ESOBAR GRISALES" userId="S::daniel.esobar@udea.edu.co::27a35f81-696f-4ca8-a694-b5d4d7b48037" providerId="AD" clId="Web-{8521401A-9FB8-1C83-A35E-E0491283F7CC}" dt="2024-04-06T22:35:11.859" v="188"/>
          <ac:picMkLst>
            <pc:docMk/>
            <pc:sldMk cId="2437141410" sldId="354"/>
            <ac:picMk id="51" creationId="{F0682A42-1439-55A8-64AD-92B429406EA9}"/>
          </ac:picMkLst>
        </pc:picChg>
      </pc:sldChg>
      <pc:sldChg chg="add del replId">
        <pc:chgData name="DANIEL ESOBAR GRISALES" userId="S::daniel.esobar@udea.edu.co::27a35f81-696f-4ca8-a694-b5d4d7b48037" providerId="AD" clId="Web-{8521401A-9FB8-1C83-A35E-E0491283F7CC}" dt="2024-04-06T22:34:28.014" v="187"/>
        <pc:sldMkLst>
          <pc:docMk/>
          <pc:sldMk cId="1560053700" sldId="355"/>
        </pc:sldMkLst>
      </pc:sldChg>
      <pc:sldChg chg="addSp modSp add replId">
        <pc:chgData name="DANIEL ESOBAR GRISALES" userId="S::daniel.esobar@udea.edu.co::27a35f81-696f-4ca8-a694-b5d4d7b48037" providerId="AD" clId="Web-{8521401A-9FB8-1C83-A35E-E0491283F7CC}" dt="2024-04-06T22:35:55.078" v="206" actId="14100"/>
        <pc:sldMkLst>
          <pc:docMk/>
          <pc:sldMk cId="1631962306" sldId="355"/>
        </pc:sldMkLst>
        <pc:spChg chg="add mod">
          <ac:chgData name="DANIEL ESOBAR GRISALES" userId="S::daniel.esobar@udea.edu.co::27a35f81-696f-4ca8-a694-b5d4d7b48037" providerId="AD" clId="Web-{8521401A-9FB8-1C83-A35E-E0491283F7CC}" dt="2024-04-06T22:35:55.078" v="206" actId="14100"/>
          <ac:spMkLst>
            <pc:docMk/>
            <pc:sldMk cId="1631962306" sldId="355"/>
            <ac:spMk id="8" creationId="{BA10812E-A1EA-1812-8323-87A371A01CB8}"/>
          </ac:spMkLst>
        </pc:spChg>
      </pc:sldChg>
      <pc:sldChg chg="modSp add replId">
        <pc:chgData name="DANIEL ESOBAR GRISALES" userId="S::daniel.esobar@udea.edu.co::27a35f81-696f-4ca8-a694-b5d4d7b48037" providerId="AD" clId="Web-{8521401A-9FB8-1C83-A35E-E0491283F7CC}" dt="2024-04-06T22:36:24.219" v="212" actId="14100"/>
        <pc:sldMkLst>
          <pc:docMk/>
          <pc:sldMk cId="3142505631" sldId="356"/>
        </pc:sldMkLst>
        <pc:spChg chg="mod">
          <ac:chgData name="DANIEL ESOBAR GRISALES" userId="S::daniel.esobar@udea.edu.co::27a35f81-696f-4ca8-a694-b5d4d7b48037" providerId="AD" clId="Web-{8521401A-9FB8-1C83-A35E-E0491283F7CC}" dt="2024-04-06T22:36:24.219" v="212" actId="14100"/>
          <ac:spMkLst>
            <pc:docMk/>
            <pc:sldMk cId="3142505631" sldId="356"/>
            <ac:spMk id="8" creationId="{BA10812E-A1EA-1812-8323-87A371A01CB8}"/>
          </ac:spMkLst>
        </pc:spChg>
      </pc:sldChg>
    </pc:docChg>
  </pc:docChgLst>
  <pc:docChgLst>
    <pc:chgData name="DANIEL ESOBAR GRISALES" userId="S::daniel.esobar@udea.edu.co::27a35f81-696f-4ca8-a694-b5d4d7b48037" providerId="AD" clId="Web-{CDE7A46F-96E1-C7F5-9448-003C8073B756}"/>
    <pc:docChg chg="modSld">
      <pc:chgData name="DANIEL ESOBAR GRISALES" userId="S::daniel.esobar@udea.edu.co::27a35f81-696f-4ca8-a694-b5d4d7b48037" providerId="AD" clId="Web-{CDE7A46F-96E1-C7F5-9448-003C8073B756}" dt="2024-04-10T12:34:59.276" v="3" actId="20577"/>
      <pc:docMkLst>
        <pc:docMk/>
      </pc:docMkLst>
      <pc:sldChg chg="modSp">
        <pc:chgData name="DANIEL ESOBAR GRISALES" userId="S::daniel.esobar@udea.edu.co::27a35f81-696f-4ca8-a694-b5d4d7b48037" providerId="AD" clId="Web-{CDE7A46F-96E1-C7F5-9448-003C8073B756}" dt="2024-04-10T12:34:59.276" v="3" actId="20577"/>
        <pc:sldMkLst>
          <pc:docMk/>
          <pc:sldMk cId="0" sldId="260"/>
        </pc:sldMkLst>
        <pc:spChg chg="mod">
          <ac:chgData name="DANIEL ESOBAR GRISALES" userId="S::daniel.esobar@udea.edu.co::27a35f81-696f-4ca8-a694-b5d4d7b48037" providerId="AD" clId="Web-{CDE7A46F-96E1-C7F5-9448-003C8073B756}" dt="2024-04-10T12:34:59.276" v="3" actId="20577"/>
          <ac:spMkLst>
            <pc:docMk/>
            <pc:sldMk cId="0" sldId="260"/>
            <ac:spMk id="150" creationId="{00000000-0000-0000-0000-000000000000}"/>
          </ac:spMkLst>
        </pc:spChg>
      </pc:sldChg>
      <pc:sldChg chg="modCm">
        <pc:chgData name="DANIEL ESOBAR GRISALES" userId="S::daniel.esobar@udea.edu.co::27a35f81-696f-4ca8-a694-b5d4d7b48037" providerId="AD" clId="Web-{CDE7A46F-96E1-C7F5-9448-003C8073B756}" dt="2024-04-10T12:33:20.539" v="0"/>
        <pc:sldMkLst>
          <pc:docMk/>
          <pc:sldMk cId="0" sldId="2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NIEL ESOBAR GRISALES" userId="S::daniel.esobar@udea.edu.co::27a35f81-696f-4ca8-a694-b5d4d7b48037" providerId="AD" clId="Web-{CDE7A46F-96E1-C7F5-9448-003C8073B756}" dt="2024-04-10T12:33:20.539" v="0"/>
              <pc2:cmMkLst xmlns:pc2="http://schemas.microsoft.com/office/powerpoint/2019/9/main/command">
                <pc:docMk/>
                <pc:sldMk cId="0" sldId="261"/>
                <pc2:cmMk id="{C675DBFE-2DC5-4AA8-BD9F-A8E8A25248FD}"/>
              </pc2:cmMkLst>
            </pc226:cmChg>
          </p:ext>
        </pc:extLst>
      </pc:sldChg>
    </pc:docChg>
  </pc:docChgLst>
  <pc:docChgLst>
    <pc:chgData name="JUAN RAFAEL OROZCO ARROYAVE" userId="S::rafael.orozco@udea.edu.co::82b08f9d-6564-478d-869e-4194c5d855dd" providerId="AD" clId="Web-{ABBF7AFB-A7C7-37A8-97A7-1721A7CC3F85}"/>
    <pc:docChg chg="addSld delSld modSld sldOrd">
      <pc:chgData name="JUAN RAFAEL OROZCO ARROYAVE" userId="S::rafael.orozco@udea.edu.co::82b08f9d-6564-478d-869e-4194c5d855dd" providerId="AD" clId="Web-{ABBF7AFB-A7C7-37A8-97A7-1721A7CC3F85}" dt="2023-08-30T09:17:07.095" v="475" actId="20577"/>
      <pc:docMkLst>
        <pc:docMk/>
      </pc:docMkLst>
      <pc:sldChg chg="addSp delSp modSp">
        <pc:chgData name="JUAN RAFAEL OROZCO ARROYAVE" userId="S::rafael.orozco@udea.edu.co::82b08f9d-6564-478d-869e-4194c5d855dd" providerId="AD" clId="Web-{ABBF7AFB-A7C7-37A8-97A7-1721A7CC3F85}" dt="2023-08-30T08:47:19.258" v="58" actId="20577"/>
        <pc:sldMkLst>
          <pc:docMk/>
          <pc:sldMk cId="0" sldId="275"/>
        </pc:sldMkLst>
        <pc:spChg chg="add del">
          <ac:chgData name="JUAN RAFAEL OROZCO ARROYAVE" userId="S::rafael.orozco@udea.edu.co::82b08f9d-6564-478d-869e-4194c5d855dd" providerId="AD" clId="Web-{ABBF7AFB-A7C7-37A8-97A7-1721A7CC3F85}" dt="2023-08-30T08:46:16.459" v="40"/>
          <ac:spMkLst>
            <pc:docMk/>
            <pc:sldMk cId="0" sldId="275"/>
            <ac:spMk id="2" creationId="{4BDCF2AD-7590-3583-4510-EB0BAB57E145}"/>
          </ac:spMkLst>
        </pc:spChg>
        <pc:spChg chg="add mod">
          <ac:chgData name="JUAN RAFAEL OROZCO ARROYAVE" userId="S::rafael.orozco@udea.edu.co::82b08f9d-6564-478d-869e-4194c5d855dd" providerId="AD" clId="Web-{ABBF7AFB-A7C7-37A8-97A7-1721A7CC3F85}" dt="2023-08-30T08:47:19.258" v="58" actId="20577"/>
          <ac:spMkLst>
            <pc:docMk/>
            <pc:sldMk cId="0" sldId="275"/>
            <ac:spMk id="3" creationId="{09CA9435-B40F-2B56-B111-CD88E3FA47AA}"/>
          </ac:spMkLst>
        </pc:spChg>
        <pc:spChg chg="mod">
          <ac:chgData name="JUAN RAFAEL OROZCO ARROYAVE" userId="S::rafael.orozco@udea.edu.co::82b08f9d-6564-478d-869e-4194c5d855dd" providerId="AD" clId="Web-{ABBF7AFB-A7C7-37A8-97A7-1721A7CC3F85}" dt="2023-08-30T08:46:47.257" v="48" actId="1076"/>
          <ac:spMkLst>
            <pc:docMk/>
            <pc:sldMk cId="0" sldId="275"/>
            <ac:spMk id="334" creationId="{00000000-0000-0000-0000-000000000000}"/>
          </ac:spMkLst>
        </pc:spChg>
      </pc:sldChg>
      <pc:sldChg chg="addSp delSp modSp">
        <pc:chgData name="JUAN RAFAEL OROZCO ARROYAVE" userId="S::rafael.orozco@udea.edu.co::82b08f9d-6564-478d-869e-4194c5d855dd" providerId="AD" clId="Web-{ABBF7AFB-A7C7-37A8-97A7-1721A7CC3F85}" dt="2023-08-30T08:50:34.655" v="69" actId="1076"/>
        <pc:sldMkLst>
          <pc:docMk/>
          <pc:sldMk cId="0" sldId="276"/>
        </pc:sldMkLst>
        <pc:spChg chg="add">
          <ac:chgData name="JUAN RAFAEL OROZCO ARROYAVE" userId="S::rafael.orozco@udea.edu.co::82b08f9d-6564-478d-869e-4194c5d855dd" providerId="AD" clId="Web-{ABBF7AFB-A7C7-37A8-97A7-1721A7CC3F85}" dt="2023-08-30T08:47:30.790" v="60"/>
          <ac:spMkLst>
            <pc:docMk/>
            <pc:sldMk cId="0" sldId="276"/>
            <ac:spMk id="3" creationId="{DA72D8A5-BA2E-09D5-58DB-55742DF600E5}"/>
          </ac:spMkLst>
        </pc:spChg>
        <pc:spChg chg="add">
          <ac:chgData name="JUAN RAFAEL OROZCO ARROYAVE" userId="S::rafael.orozco@udea.edu.co::82b08f9d-6564-478d-869e-4194c5d855dd" providerId="AD" clId="Web-{ABBF7AFB-A7C7-37A8-97A7-1721A7CC3F85}" dt="2023-08-30T08:47:30.805" v="61"/>
          <ac:spMkLst>
            <pc:docMk/>
            <pc:sldMk cId="0" sldId="276"/>
            <ac:spMk id="5" creationId="{A0018760-7669-39CD-B51D-89CB6F9B79BF}"/>
          </ac:spMkLst>
        </pc:spChg>
        <pc:spChg chg="del">
          <ac:chgData name="JUAN RAFAEL OROZCO ARROYAVE" userId="S::rafael.orozco@udea.edu.co::82b08f9d-6564-478d-869e-4194c5d855dd" providerId="AD" clId="Web-{ABBF7AFB-A7C7-37A8-97A7-1721A7CC3F85}" dt="2023-08-30T08:49:22.871" v="64"/>
          <ac:spMkLst>
            <pc:docMk/>
            <pc:sldMk cId="0" sldId="276"/>
            <ac:spMk id="340" creationId="{00000000-0000-0000-0000-000000000000}"/>
          </ac:spMkLst>
        </pc:spChg>
        <pc:spChg chg="del">
          <ac:chgData name="JUAN RAFAEL OROZCO ARROYAVE" userId="S::rafael.orozco@udea.edu.co::82b08f9d-6564-478d-869e-4194c5d855dd" providerId="AD" clId="Web-{ABBF7AFB-A7C7-37A8-97A7-1721A7CC3F85}" dt="2023-08-30T08:47:30.383" v="59"/>
          <ac:spMkLst>
            <pc:docMk/>
            <pc:sldMk cId="0" sldId="276"/>
            <ac:spMk id="342" creationId="{00000000-0000-0000-0000-000000000000}"/>
          </ac:spMkLst>
        </pc:spChg>
        <pc:picChg chg="add mod">
          <ac:chgData name="JUAN RAFAEL OROZCO ARROYAVE" userId="S::rafael.orozco@udea.edu.co::82b08f9d-6564-478d-869e-4194c5d855dd" providerId="AD" clId="Web-{ABBF7AFB-A7C7-37A8-97A7-1721A7CC3F85}" dt="2023-08-30T08:50:34.655" v="69" actId="1076"/>
          <ac:picMkLst>
            <pc:docMk/>
            <pc:sldMk cId="0" sldId="276"/>
            <ac:picMk id="6" creationId="{EEF0C7E8-3573-71FF-1E80-0A81986A1816}"/>
          </ac:picMkLst>
        </pc:picChg>
        <pc:picChg chg="mod">
          <ac:chgData name="JUAN RAFAEL OROZCO ARROYAVE" userId="S::rafael.orozco@udea.edu.co::82b08f9d-6564-478d-869e-4194c5d855dd" providerId="AD" clId="Web-{ABBF7AFB-A7C7-37A8-97A7-1721A7CC3F85}" dt="2023-08-30T08:49:14.543" v="62" actId="1076"/>
          <ac:picMkLst>
            <pc:docMk/>
            <pc:sldMk cId="0" sldId="276"/>
            <ac:picMk id="344" creationId="{00000000-0000-0000-0000-000000000000}"/>
          </ac:picMkLst>
        </pc:picChg>
      </pc:sldChg>
      <pc:sldChg chg="modSp">
        <pc:chgData name="JUAN RAFAEL OROZCO ARROYAVE" userId="S::rafael.orozco@udea.edu.co::82b08f9d-6564-478d-869e-4194c5d855dd" providerId="AD" clId="Web-{ABBF7AFB-A7C7-37A8-97A7-1721A7CC3F85}" dt="2023-08-29T16:29:55.425" v="1" actId="1076"/>
        <pc:sldMkLst>
          <pc:docMk/>
          <pc:sldMk cId="0" sldId="278"/>
        </pc:sldMkLst>
        <pc:picChg chg="mod">
          <ac:chgData name="JUAN RAFAEL OROZCO ARROYAVE" userId="S::rafael.orozco@udea.edu.co::82b08f9d-6564-478d-869e-4194c5d855dd" providerId="AD" clId="Web-{ABBF7AFB-A7C7-37A8-97A7-1721A7CC3F85}" dt="2023-08-29T16:29:55.425" v="1" actId="1076"/>
          <ac:picMkLst>
            <pc:docMk/>
            <pc:sldMk cId="0" sldId="278"/>
            <ac:picMk id="351" creationId="{00000000-0000-0000-0000-000000000000}"/>
          </ac:picMkLst>
        </pc:picChg>
      </pc:sldChg>
      <pc:sldChg chg="addSp delSp modSp">
        <pc:chgData name="JUAN RAFAEL OROZCO ARROYAVE" userId="S::rafael.orozco@udea.edu.co::82b08f9d-6564-478d-869e-4194c5d855dd" providerId="AD" clId="Web-{ABBF7AFB-A7C7-37A8-97A7-1721A7CC3F85}" dt="2023-08-30T09:16:41.203" v="458"/>
        <pc:sldMkLst>
          <pc:docMk/>
          <pc:sldMk cId="0" sldId="295"/>
        </pc:sldMkLst>
        <pc:spChg chg="mod">
          <ac:chgData name="JUAN RAFAEL OROZCO ARROYAVE" userId="S::rafael.orozco@udea.edu.co::82b08f9d-6564-478d-869e-4194c5d855dd" providerId="AD" clId="Web-{ABBF7AFB-A7C7-37A8-97A7-1721A7CC3F85}" dt="2023-08-30T08:59:25.749" v="142" actId="20577"/>
          <ac:spMkLst>
            <pc:docMk/>
            <pc:sldMk cId="0" sldId="295"/>
            <ac:spMk id="506" creationId="{00000000-0000-0000-0000-000000000000}"/>
          </ac:spMkLst>
        </pc:spChg>
        <pc:spChg chg="del">
          <ac:chgData name="JUAN RAFAEL OROZCO ARROYAVE" userId="S::rafael.orozco@udea.edu.co::82b08f9d-6564-478d-869e-4194c5d855dd" providerId="AD" clId="Web-{ABBF7AFB-A7C7-37A8-97A7-1721A7CC3F85}" dt="2023-08-30T09:00:40.752" v="145"/>
          <ac:spMkLst>
            <pc:docMk/>
            <pc:sldMk cId="0" sldId="295"/>
            <ac:spMk id="508" creationId="{00000000-0000-0000-0000-000000000000}"/>
          </ac:spMkLst>
        </pc:spChg>
        <pc:spChg chg="del">
          <ac:chgData name="JUAN RAFAEL OROZCO ARROYAVE" userId="S::rafael.orozco@udea.edu.co::82b08f9d-6564-478d-869e-4194c5d855dd" providerId="AD" clId="Web-{ABBF7AFB-A7C7-37A8-97A7-1721A7CC3F85}" dt="2023-08-30T08:59:58.391" v="143"/>
          <ac:spMkLst>
            <pc:docMk/>
            <pc:sldMk cId="0" sldId="295"/>
            <ac:spMk id="509" creationId="{00000000-0000-0000-0000-000000000000}"/>
          </ac:spMkLst>
        </pc:spChg>
        <pc:graphicFrameChg chg="add del mod modGraphic">
          <ac:chgData name="JUAN RAFAEL OROZCO ARROYAVE" userId="S::rafael.orozco@udea.edu.co::82b08f9d-6564-478d-869e-4194c5d855dd" providerId="AD" clId="Web-{ABBF7AFB-A7C7-37A8-97A7-1721A7CC3F85}" dt="2023-08-30T09:10:05.456" v="394"/>
          <ac:graphicFrameMkLst>
            <pc:docMk/>
            <pc:sldMk cId="0" sldId="295"/>
            <ac:graphicFrameMk id="6" creationId="{653D0844-3DAD-3061-842E-E8BFAE86B053}"/>
          </ac:graphicFrameMkLst>
        </pc:graphicFrameChg>
        <pc:picChg chg="add del mod">
          <ac:chgData name="JUAN RAFAEL OROZCO ARROYAVE" userId="S::rafael.orozco@udea.edu.co::82b08f9d-6564-478d-869e-4194c5d855dd" providerId="AD" clId="Web-{ABBF7AFB-A7C7-37A8-97A7-1721A7CC3F85}" dt="2023-08-30T09:03:25.960" v="157"/>
          <ac:picMkLst>
            <pc:docMk/>
            <pc:sldMk cId="0" sldId="295"/>
            <ac:picMk id="2" creationId="{086EB9F0-E753-7E90-D937-5B9BC7498B3A}"/>
          </ac:picMkLst>
        </pc:picChg>
        <pc:picChg chg="add del mod">
          <ac:chgData name="JUAN RAFAEL OROZCO ARROYAVE" userId="S::rafael.orozco@udea.edu.co::82b08f9d-6564-478d-869e-4194c5d855dd" providerId="AD" clId="Web-{ABBF7AFB-A7C7-37A8-97A7-1721A7CC3F85}" dt="2023-08-30T09:04:58.307" v="172"/>
          <ac:picMkLst>
            <pc:docMk/>
            <pc:sldMk cId="0" sldId="295"/>
            <ac:picMk id="3" creationId="{5A255012-8B2F-B17B-8500-474A76A4BA2F}"/>
          </ac:picMkLst>
        </pc:picChg>
        <pc:picChg chg="add mod">
          <ac:chgData name="JUAN RAFAEL OROZCO ARROYAVE" userId="S::rafael.orozco@udea.edu.co::82b08f9d-6564-478d-869e-4194c5d855dd" providerId="AD" clId="Web-{ABBF7AFB-A7C7-37A8-97A7-1721A7CC3F85}" dt="2023-08-30T09:04:42.056" v="165" actId="1076"/>
          <ac:picMkLst>
            <pc:docMk/>
            <pc:sldMk cId="0" sldId="295"/>
            <ac:picMk id="4" creationId="{731160E5-3A33-C07E-4D71-218D85D46897}"/>
          </ac:picMkLst>
        </pc:picChg>
        <pc:picChg chg="add del mod">
          <ac:chgData name="JUAN RAFAEL OROZCO ARROYAVE" userId="S::rafael.orozco@udea.edu.co::82b08f9d-6564-478d-869e-4194c5d855dd" providerId="AD" clId="Web-{ABBF7AFB-A7C7-37A8-97A7-1721A7CC3F85}" dt="2023-08-30T09:16:40.172" v="457"/>
          <ac:picMkLst>
            <pc:docMk/>
            <pc:sldMk cId="0" sldId="295"/>
            <ac:picMk id="5" creationId="{941676ED-D10B-B539-FF76-CF039769CF32}"/>
          </ac:picMkLst>
        </pc:picChg>
        <pc:picChg chg="add">
          <ac:chgData name="JUAN RAFAEL OROZCO ARROYAVE" userId="S::rafael.orozco@udea.edu.co::82b08f9d-6564-478d-869e-4194c5d855dd" providerId="AD" clId="Web-{ABBF7AFB-A7C7-37A8-97A7-1721A7CC3F85}" dt="2023-08-30T09:16:41.203" v="458"/>
          <ac:picMkLst>
            <pc:docMk/>
            <pc:sldMk cId="0" sldId="295"/>
            <ac:picMk id="8" creationId="{0DADFA90-FD10-71D7-0BB4-7A591E7C8B05}"/>
          </ac:picMkLst>
        </pc:picChg>
        <pc:picChg chg="del mod">
          <ac:chgData name="JUAN RAFAEL OROZCO ARROYAVE" userId="S::rafael.orozco@udea.edu.co::82b08f9d-6564-478d-869e-4194c5d855dd" providerId="AD" clId="Web-{ABBF7AFB-A7C7-37A8-97A7-1721A7CC3F85}" dt="2023-08-30T09:04:34.165" v="162"/>
          <ac:picMkLst>
            <pc:docMk/>
            <pc:sldMk cId="0" sldId="295"/>
            <ac:picMk id="510" creationId="{00000000-0000-0000-0000-000000000000}"/>
          </ac:picMkLst>
        </pc:picChg>
      </pc:sldChg>
      <pc:sldChg chg="ord">
        <pc:chgData name="JUAN RAFAEL OROZCO ARROYAVE" userId="S::rafael.orozco@udea.edu.co::82b08f9d-6564-478d-869e-4194c5d855dd" providerId="AD" clId="Web-{ABBF7AFB-A7C7-37A8-97A7-1721A7CC3F85}" dt="2023-08-29T16:32:36.556" v="2"/>
        <pc:sldMkLst>
          <pc:docMk/>
          <pc:sldMk cId="0" sldId="302"/>
        </pc:sldMkLst>
      </pc:sldChg>
      <pc:sldChg chg="addSp delSp modSp">
        <pc:chgData name="JUAN RAFAEL OROZCO ARROYAVE" userId="S::rafael.orozco@udea.edu.co::82b08f9d-6564-478d-869e-4194c5d855dd" providerId="AD" clId="Web-{ABBF7AFB-A7C7-37A8-97A7-1721A7CC3F85}" dt="2023-08-30T08:57:21.480" v="114" actId="1076"/>
        <pc:sldMkLst>
          <pc:docMk/>
          <pc:sldMk cId="1165300323" sldId="317"/>
        </pc:sldMkLst>
        <pc:spChg chg="mod">
          <ac:chgData name="JUAN RAFAEL OROZCO ARROYAVE" userId="S::rafael.orozco@udea.edu.co::82b08f9d-6564-478d-869e-4194c5d855dd" providerId="AD" clId="Web-{ABBF7AFB-A7C7-37A8-97A7-1721A7CC3F85}" dt="2023-08-30T08:57:21.480" v="114" actId="1076"/>
          <ac:spMkLst>
            <pc:docMk/>
            <pc:sldMk cId="1165300323" sldId="317"/>
            <ac:spMk id="5" creationId="{DFEF7D3E-3985-23E2-A1F4-3B3664B9BDDD}"/>
          </ac:spMkLst>
        </pc:spChg>
        <pc:grpChg chg="del mod">
          <ac:chgData name="JUAN RAFAEL OROZCO ARROYAVE" userId="S::rafael.orozco@udea.edu.co::82b08f9d-6564-478d-869e-4194c5d855dd" providerId="AD" clId="Web-{ABBF7AFB-A7C7-37A8-97A7-1721A7CC3F85}" dt="2023-08-30T08:56:05.196" v="106"/>
          <ac:grpSpMkLst>
            <pc:docMk/>
            <pc:sldMk cId="1165300323" sldId="317"/>
            <ac:grpSpMk id="4" creationId="{6580D89C-0CC8-19FA-67BD-C495D6B86F55}"/>
          </ac:grpSpMkLst>
        </pc:grpChg>
        <pc:grpChg chg="add">
          <ac:chgData name="JUAN RAFAEL OROZCO ARROYAVE" userId="S::rafael.orozco@udea.edu.co::82b08f9d-6564-478d-869e-4194c5d855dd" providerId="AD" clId="Web-{ABBF7AFB-A7C7-37A8-97A7-1721A7CC3F85}" dt="2023-08-30T08:56:47.182" v="113"/>
          <ac:grpSpMkLst>
            <pc:docMk/>
            <pc:sldMk cId="1165300323" sldId="317"/>
            <ac:grpSpMk id="8" creationId="{EB1245E1-705A-33CB-1FF3-1953E16B83C4}"/>
          </ac:grpSpMkLst>
        </pc:grpChg>
        <pc:picChg chg="add mod">
          <ac:chgData name="JUAN RAFAEL OROZCO ARROYAVE" userId="S::rafael.orozco@udea.edu.co::82b08f9d-6564-478d-869e-4194c5d855dd" providerId="AD" clId="Web-{ABBF7AFB-A7C7-37A8-97A7-1721A7CC3F85}" dt="2023-08-30T08:56:11.821" v="109" actId="1076"/>
          <ac:picMkLst>
            <pc:docMk/>
            <pc:sldMk cId="1165300323" sldId="317"/>
            <ac:picMk id="6" creationId="{5A76D053-A736-B723-1717-9772C3E75BD0}"/>
          </ac:picMkLst>
        </pc:picChg>
        <pc:picChg chg="add mod">
          <ac:chgData name="JUAN RAFAEL OROZCO ARROYAVE" userId="S::rafael.orozco@udea.edu.co::82b08f9d-6564-478d-869e-4194c5d855dd" providerId="AD" clId="Web-{ABBF7AFB-A7C7-37A8-97A7-1721A7CC3F85}" dt="2023-08-30T08:56:42.119" v="112" actId="1076"/>
          <ac:picMkLst>
            <pc:docMk/>
            <pc:sldMk cId="1165300323" sldId="317"/>
            <ac:picMk id="7" creationId="{491A955E-D09B-A779-32B1-0763BFEBBE33}"/>
          </ac:picMkLst>
        </pc:picChg>
      </pc:sldChg>
      <pc:sldChg chg="add del replId">
        <pc:chgData name="JUAN RAFAEL OROZCO ARROYAVE" userId="S::rafael.orozco@udea.edu.co::82b08f9d-6564-478d-869e-4194c5d855dd" providerId="AD" clId="Web-{ABBF7AFB-A7C7-37A8-97A7-1721A7CC3F85}" dt="2023-08-30T08:53:01.362" v="105"/>
        <pc:sldMkLst>
          <pc:docMk/>
          <pc:sldMk cId="2623731339" sldId="318"/>
        </pc:sldMkLst>
      </pc:sldChg>
      <pc:sldChg chg="addSp delSp modSp add replId">
        <pc:chgData name="JUAN RAFAEL OROZCO ARROYAVE" userId="S::rafael.orozco@udea.edu.co::82b08f9d-6564-478d-869e-4194c5d855dd" providerId="AD" clId="Web-{ABBF7AFB-A7C7-37A8-97A7-1721A7CC3F85}" dt="2023-08-30T08:52:51.143" v="104" actId="1076"/>
        <pc:sldMkLst>
          <pc:docMk/>
          <pc:sldMk cId="3352561405" sldId="319"/>
        </pc:sldMkLst>
        <pc:spChg chg="add del mod">
          <ac:chgData name="JUAN RAFAEL OROZCO ARROYAVE" userId="S::rafael.orozco@udea.edu.co::82b08f9d-6564-478d-869e-4194c5d855dd" providerId="AD" clId="Web-{ABBF7AFB-A7C7-37A8-97A7-1721A7CC3F85}" dt="2023-08-30T08:52:05.532" v="80"/>
          <ac:spMkLst>
            <pc:docMk/>
            <pc:sldMk cId="3352561405" sldId="319"/>
            <ac:spMk id="4" creationId="{250CD2D2-5F36-30B9-70DC-3C0950B80789}"/>
          </ac:spMkLst>
        </pc:spChg>
        <pc:spChg chg="add">
          <ac:chgData name="JUAN RAFAEL OROZCO ARROYAVE" userId="S::rafael.orozco@udea.edu.co::82b08f9d-6564-478d-869e-4194c5d855dd" providerId="AD" clId="Web-{ABBF7AFB-A7C7-37A8-97A7-1721A7CC3F85}" dt="2023-08-30T08:52:23.611" v="81"/>
          <ac:spMkLst>
            <pc:docMk/>
            <pc:sldMk cId="3352561405" sldId="319"/>
            <ac:spMk id="7" creationId="{B45D3E4E-9C76-BF77-52F3-A278E97F9C2F}"/>
          </ac:spMkLst>
        </pc:spChg>
        <pc:spChg chg="add mod">
          <ac:chgData name="JUAN RAFAEL OROZCO ARROYAVE" userId="S::rafael.orozco@udea.edu.co::82b08f9d-6564-478d-869e-4194c5d855dd" providerId="AD" clId="Web-{ABBF7AFB-A7C7-37A8-97A7-1721A7CC3F85}" dt="2023-08-30T08:52:51.143" v="104" actId="1076"/>
          <ac:spMkLst>
            <pc:docMk/>
            <pc:sldMk cId="3352561405" sldId="319"/>
            <ac:spMk id="8" creationId="{BC1F9C7E-41EE-1BEA-75A7-F32BDF681DB4}"/>
          </ac:spMkLst>
        </pc:spChg>
        <pc:picChg chg="ord">
          <ac:chgData name="JUAN RAFAEL OROZCO ARROYAVE" userId="S::rafael.orozco@udea.edu.co::82b08f9d-6564-478d-869e-4194c5d855dd" providerId="AD" clId="Web-{ABBF7AFB-A7C7-37A8-97A7-1721A7CC3F85}" dt="2023-08-30T08:51:07.484" v="73"/>
          <ac:picMkLst>
            <pc:docMk/>
            <pc:sldMk cId="3352561405" sldId="319"/>
            <ac:picMk id="344" creationId="{00000000-0000-0000-0000-000000000000}"/>
          </ac:picMkLst>
        </pc:picChg>
      </pc:sldChg>
      <pc:sldChg chg="modSp add replId">
        <pc:chgData name="JUAN RAFAEL OROZCO ARROYAVE" userId="S::rafael.orozco@udea.edu.co::82b08f9d-6564-478d-869e-4194c5d855dd" providerId="AD" clId="Web-{ABBF7AFB-A7C7-37A8-97A7-1721A7CC3F85}" dt="2023-08-30T08:57:52.449" v="136" actId="20577"/>
        <pc:sldMkLst>
          <pc:docMk/>
          <pc:sldMk cId="4060502736" sldId="320"/>
        </pc:sldMkLst>
        <pc:spChg chg="mod">
          <ac:chgData name="JUAN RAFAEL OROZCO ARROYAVE" userId="S::rafael.orozco@udea.edu.co::82b08f9d-6564-478d-869e-4194c5d855dd" providerId="AD" clId="Web-{ABBF7AFB-A7C7-37A8-97A7-1721A7CC3F85}" dt="2023-08-30T08:57:52.449" v="136" actId="20577"/>
          <ac:spMkLst>
            <pc:docMk/>
            <pc:sldMk cId="4060502736" sldId="320"/>
            <ac:spMk id="5" creationId="{DFEF7D3E-3985-23E2-A1F4-3B3664B9BDDD}"/>
          </ac:spMkLst>
        </pc:spChg>
      </pc:sldChg>
      <pc:sldChg chg="addSp modSp add replId">
        <pc:chgData name="JUAN RAFAEL OROZCO ARROYAVE" userId="S::rafael.orozco@udea.edu.co::82b08f9d-6564-478d-869e-4194c5d855dd" providerId="AD" clId="Web-{ABBF7AFB-A7C7-37A8-97A7-1721A7CC3F85}" dt="2023-08-30T09:17:07.095" v="475" actId="20577"/>
        <pc:sldMkLst>
          <pc:docMk/>
          <pc:sldMk cId="1222884684" sldId="321"/>
        </pc:sldMkLst>
        <pc:spChg chg="add mod">
          <ac:chgData name="JUAN RAFAEL OROZCO ARROYAVE" userId="S::rafael.orozco@udea.edu.co::82b08f9d-6564-478d-869e-4194c5d855dd" providerId="AD" clId="Web-{ABBF7AFB-A7C7-37A8-97A7-1721A7CC3F85}" dt="2023-08-30T09:17:07.095" v="475" actId="20577"/>
          <ac:spMkLst>
            <pc:docMk/>
            <pc:sldMk cId="1222884684" sldId="321"/>
            <ac:spMk id="3" creationId="{ABD7EF04-BE4D-FC93-1E06-92C408CD85B4}"/>
          </ac:spMkLst>
        </pc:spChg>
        <pc:graphicFrameChg chg="mod">
          <ac:chgData name="JUAN RAFAEL OROZCO ARROYAVE" userId="S::rafael.orozco@udea.edu.co::82b08f9d-6564-478d-869e-4194c5d855dd" providerId="AD" clId="Web-{ABBF7AFB-A7C7-37A8-97A7-1721A7CC3F85}" dt="2023-08-30T09:16:26.578" v="455" actId="1076"/>
          <ac:graphicFrameMkLst>
            <pc:docMk/>
            <pc:sldMk cId="1222884684" sldId="321"/>
            <ac:graphicFrameMk id="6" creationId="{653D0844-3DAD-3061-842E-E8BFAE86B053}"/>
          </ac:graphicFrameMkLst>
        </pc:graphicFrameChg>
        <pc:picChg chg="mod">
          <ac:chgData name="JUAN RAFAEL OROZCO ARROYAVE" userId="S::rafael.orozco@udea.edu.co::82b08f9d-6564-478d-869e-4194c5d855dd" providerId="AD" clId="Web-{ABBF7AFB-A7C7-37A8-97A7-1721A7CC3F85}" dt="2023-08-30T09:16:29.890" v="456" actId="14100"/>
          <ac:picMkLst>
            <pc:docMk/>
            <pc:sldMk cId="1222884684" sldId="321"/>
            <ac:picMk id="5" creationId="{941676ED-D10B-B539-FF76-CF039769CF32}"/>
          </ac:picMkLst>
        </pc:picChg>
      </pc:sldChg>
      <pc:sldChg chg="new del">
        <pc:chgData name="JUAN RAFAEL OROZCO ARROYAVE" userId="S::rafael.orozco@udea.edu.co::82b08f9d-6564-478d-869e-4194c5d855dd" providerId="AD" clId="Web-{ABBF7AFB-A7C7-37A8-97A7-1721A7CC3F85}" dt="2023-08-30T09:09:51.425" v="391"/>
        <pc:sldMkLst>
          <pc:docMk/>
          <pc:sldMk cId="2422016209" sldId="321"/>
        </pc:sldMkLst>
      </pc:sldChg>
    </pc:docChg>
  </pc:docChgLst>
  <pc:docChgLst>
    <pc:chgData name="DANIEL ESOBAR GRISALES" userId="S::daniel.esobar@udea.edu.co::27a35f81-696f-4ca8-a694-b5d4d7b48037" providerId="AD" clId="Web-{FE63DCF0-7A20-6635-1A79-605AA9CFB464}"/>
    <pc:docChg chg="mod addSld delSld modSld">
      <pc:chgData name="DANIEL ESOBAR GRISALES" userId="S::daniel.esobar@udea.edu.co::27a35f81-696f-4ca8-a694-b5d4d7b48037" providerId="AD" clId="Web-{FE63DCF0-7A20-6635-1A79-605AA9CFB464}" dt="2024-04-06T18:22:57.821" v="793" actId="1076"/>
      <pc:docMkLst>
        <pc:docMk/>
      </pc:docMkLst>
      <pc:sldChg chg="addSp delSp modSp">
        <pc:chgData name="DANIEL ESOBAR GRISALES" userId="S::daniel.esobar@udea.edu.co::27a35f81-696f-4ca8-a694-b5d4d7b48037" providerId="AD" clId="Web-{FE63DCF0-7A20-6635-1A79-605AA9CFB464}" dt="2024-04-06T17:52:48.496" v="324" actId="1076"/>
        <pc:sldMkLst>
          <pc:docMk/>
          <pc:sldMk cId="0" sldId="258"/>
        </pc:sldMkLst>
        <pc:spChg chg="mod">
          <ac:chgData name="DANIEL ESOBAR GRISALES" userId="S::daniel.esobar@udea.edu.co::27a35f81-696f-4ca8-a694-b5d4d7b48037" providerId="AD" clId="Web-{FE63DCF0-7A20-6635-1A79-605AA9CFB464}" dt="2024-04-06T17:52:43.465" v="322" actId="1076"/>
          <ac:spMkLst>
            <pc:docMk/>
            <pc:sldMk cId="0" sldId="258"/>
            <ac:spMk id="3" creationId="{5267C21E-2B88-4D05-6CDA-F1543AD5D770}"/>
          </ac:spMkLst>
        </pc:spChg>
        <pc:spChg chg="mod">
          <ac:chgData name="DANIEL ESOBAR GRISALES" userId="S::daniel.esobar@udea.edu.co::27a35f81-696f-4ca8-a694-b5d4d7b48037" providerId="AD" clId="Web-{FE63DCF0-7A20-6635-1A79-605AA9CFB464}" dt="2024-04-06T17:40:56.620" v="11" actId="20577"/>
          <ac:spMkLst>
            <pc:docMk/>
            <pc:sldMk cId="0" sldId="258"/>
            <ac:spMk id="124" creationId="{00000000-0000-0000-0000-000000000000}"/>
          </ac:spMkLst>
        </pc:spChg>
        <pc:picChg chg="add del mod">
          <ac:chgData name="DANIEL ESOBAR GRISALES" userId="S::daniel.esobar@udea.edu.co::27a35f81-696f-4ca8-a694-b5d4d7b48037" providerId="AD" clId="Web-{FE63DCF0-7A20-6635-1A79-605AA9CFB464}" dt="2024-04-06T17:41:15.511" v="13"/>
          <ac:picMkLst>
            <pc:docMk/>
            <pc:sldMk cId="0" sldId="258"/>
            <ac:picMk id="2" creationId="{C16FE931-0909-A17D-2503-11F823FC4C2E}"/>
          </ac:picMkLst>
        </pc:picChg>
        <pc:picChg chg="add mod">
          <ac:chgData name="DANIEL ESOBAR GRISALES" userId="S::daniel.esobar@udea.edu.co::27a35f81-696f-4ca8-a694-b5d4d7b48037" providerId="AD" clId="Web-{FE63DCF0-7A20-6635-1A79-605AA9CFB464}" dt="2024-04-06T17:52:48.496" v="324" actId="1076"/>
          <ac:picMkLst>
            <pc:docMk/>
            <pc:sldMk cId="0" sldId="258"/>
            <ac:picMk id="4" creationId="{9D2F05CC-E19B-17B7-64B8-EAF1997BC8D9}"/>
          </ac:picMkLst>
        </pc:picChg>
      </pc:sldChg>
      <pc:sldChg chg="addSp delSp modSp addCm">
        <pc:chgData name="DANIEL ESOBAR GRISALES" userId="S::daniel.esobar@udea.edu.co::27a35f81-696f-4ca8-a694-b5d4d7b48037" providerId="AD" clId="Web-{FE63DCF0-7A20-6635-1A79-605AA9CFB464}" dt="2024-04-06T18:12:30.806" v="533"/>
        <pc:sldMkLst>
          <pc:docMk/>
          <pc:sldMk cId="0" sldId="261"/>
        </pc:sldMkLst>
        <pc:spChg chg="add del">
          <ac:chgData name="DANIEL ESOBAR GRISALES" userId="S::daniel.esobar@udea.edu.co::27a35f81-696f-4ca8-a694-b5d4d7b48037" providerId="AD" clId="Web-{FE63DCF0-7A20-6635-1A79-605AA9CFB464}" dt="2024-04-06T17:54:30.608" v="348"/>
          <ac:spMkLst>
            <pc:docMk/>
            <pc:sldMk cId="0" sldId="261"/>
            <ac:spMk id="3" creationId="{26BE01FD-3574-D97F-E2A4-212823840914}"/>
          </ac:spMkLst>
        </pc:spChg>
        <pc:spChg chg="add mod">
          <ac:chgData name="DANIEL ESOBAR GRISALES" userId="S::daniel.esobar@udea.edu.co::27a35f81-696f-4ca8-a694-b5d4d7b48037" providerId="AD" clId="Web-{FE63DCF0-7A20-6635-1A79-605AA9CFB464}" dt="2024-04-06T17:55:59.110" v="497" actId="20577"/>
          <ac:spMkLst>
            <pc:docMk/>
            <pc:sldMk cId="0" sldId="261"/>
            <ac:spMk id="4" creationId="{96135255-48BF-F0FE-51D9-BB582D318395}"/>
          </ac:spMkLst>
        </pc:spChg>
        <pc:spChg chg="add del mod">
          <ac:chgData name="DANIEL ESOBAR GRISALES" userId="S::daniel.esobar@udea.edu.co::27a35f81-696f-4ca8-a694-b5d4d7b48037" providerId="AD" clId="Web-{FE63DCF0-7A20-6635-1A79-605AA9CFB464}" dt="2024-04-06T17:58:47.145" v="529"/>
          <ac:spMkLst>
            <pc:docMk/>
            <pc:sldMk cId="0" sldId="261"/>
            <ac:spMk id="9" creationId="{79BC00FA-CD04-2678-6009-2406F63B4993}"/>
          </ac:spMkLst>
        </pc:spChg>
        <pc:spChg chg="add del mod">
          <ac:chgData name="DANIEL ESOBAR GRISALES" userId="S::daniel.esobar@udea.edu.co::27a35f81-696f-4ca8-a694-b5d4d7b48037" providerId="AD" clId="Web-{FE63DCF0-7A20-6635-1A79-605AA9CFB464}" dt="2024-04-06T17:58:47.145" v="527"/>
          <ac:spMkLst>
            <pc:docMk/>
            <pc:sldMk cId="0" sldId="261"/>
            <ac:spMk id="11" creationId="{6EF02724-50AD-0EA2-E09F-E63462327927}"/>
          </ac:spMkLst>
        </pc:spChg>
        <pc:spChg chg="add del mod">
          <ac:chgData name="DANIEL ESOBAR GRISALES" userId="S::daniel.esobar@udea.edu.co::27a35f81-696f-4ca8-a694-b5d4d7b48037" providerId="AD" clId="Web-{FE63DCF0-7A20-6635-1A79-605AA9CFB464}" dt="2024-04-06T17:58:47.145" v="526"/>
          <ac:spMkLst>
            <pc:docMk/>
            <pc:sldMk cId="0" sldId="261"/>
            <ac:spMk id="12" creationId="{84A8F062-49FE-2014-F427-FB2C39415DB6}"/>
          </ac:spMkLst>
        </pc:spChg>
        <pc:spChg chg="mod">
          <ac:chgData name="DANIEL ESOBAR GRISALES" userId="S::daniel.esobar@udea.edu.co::27a35f81-696f-4ca8-a694-b5d4d7b48037" providerId="AD" clId="Web-{FE63DCF0-7A20-6635-1A79-605AA9CFB464}" dt="2024-04-06T17:55:18.812" v="431" actId="20577"/>
          <ac:spMkLst>
            <pc:docMk/>
            <pc:sldMk cId="0" sldId="261"/>
            <ac:spMk id="158" creationId="{00000000-0000-0000-0000-000000000000}"/>
          </ac:spMkLst>
        </pc:spChg>
        <pc:graphicFrameChg chg="add mod">
          <ac:chgData name="DANIEL ESOBAR GRISALES" userId="S::daniel.esobar@udea.edu.co::27a35f81-696f-4ca8-a694-b5d4d7b48037" providerId="AD" clId="Web-{FE63DCF0-7A20-6635-1A79-605AA9CFB464}" dt="2024-04-06T17:56:19.829" v="500" actId="1076"/>
          <ac:graphicFrameMkLst>
            <pc:docMk/>
            <pc:sldMk cId="0" sldId="261"/>
            <ac:graphicFrameMk id="6" creationId="{65D930F2-F6EF-330D-D25C-E9CCA33E034D}"/>
          </ac:graphicFrameMkLst>
        </pc:graphicFrameChg>
        <pc:picChg chg="add">
          <ac:chgData name="DANIEL ESOBAR GRISALES" userId="S::daniel.esobar@udea.edu.co::27a35f81-696f-4ca8-a694-b5d4d7b48037" providerId="AD" clId="Web-{FE63DCF0-7A20-6635-1A79-605AA9CFB464}" dt="2024-04-06T17:54:19.170" v="345"/>
          <ac:picMkLst>
            <pc:docMk/>
            <pc:sldMk cId="0" sldId="261"/>
            <ac:picMk id="2" creationId="{00844821-D3E0-9644-47ED-0EF2D03969E0}"/>
          </ac:picMkLst>
        </pc:picChg>
        <pc:picChg chg="add del mod">
          <ac:chgData name="DANIEL ESOBAR GRISALES" userId="S::daniel.esobar@udea.edu.co::27a35f81-696f-4ca8-a694-b5d4d7b48037" providerId="AD" clId="Web-{FE63DCF0-7A20-6635-1A79-605AA9CFB464}" dt="2024-04-06T17:58:47.145" v="531"/>
          <ac:picMkLst>
            <pc:docMk/>
            <pc:sldMk cId="0" sldId="261"/>
            <ac:picMk id="7" creationId="{FA97C576-44CB-370C-95D6-ABDB5DA737EE}"/>
          </ac:picMkLst>
        </pc:picChg>
        <pc:picChg chg="add del mod">
          <ac:chgData name="DANIEL ESOBAR GRISALES" userId="S::daniel.esobar@udea.edu.co::27a35f81-696f-4ca8-a694-b5d4d7b48037" providerId="AD" clId="Web-{FE63DCF0-7A20-6635-1A79-605AA9CFB464}" dt="2024-04-06T17:58:47.145" v="530"/>
          <ac:picMkLst>
            <pc:docMk/>
            <pc:sldMk cId="0" sldId="261"/>
            <ac:picMk id="8" creationId="{710494E2-3137-AC32-1C77-577D2FFBC984}"/>
          </ac:picMkLst>
        </pc:picChg>
        <pc:picChg chg="add del mod">
          <ac:chgData name="DANIEL ESOBAR GRISALES" userId="S::daniel.esobar@udea.edu.co::27a35f81-696f-4ca8-a694-b5d4d7b48037" providerId="AD" clId="Web-{FE63DCF0-7A20-6635-1A79-605AA9CFB464}" dt="2024-04-06T17:58:47.145" v="528"/>
          <ac:picMkLst>
            <pc:docMk/>
            <pc:sldMk cId="0" sldId="261"/>
            <ac:picMk id="10" creationId="{1A1CBE71-F4B1-3428-1E17-0814089F08BE}"/>
          </ac:picMkLst>
        </pc:picChg>
        <pc:picChg chg="del">
          <ac:chgData name="DANIEL ESOBAR GRISALES" userId="S::daniel.esobar@udea.edu.co::27a35f81-696f-4ca8-a694-b5d4d7b48037" providerId="AD" clId="Web-{FE63DCF0-7A20-6635-1A79-605AA9CFB464}" dt="2024-04-06T17:54:23.780" v="347"/>
          <ac:picMkLst>
            <pc:docMk/>
            <pc:sldMk cId="0" sldId="261"/>
            <ac:picMk id="160" creationId="{00000000-0000-0000-0000-000000000000}"/>
          </ac:picMkLst>
        </pc:picChg>
        <pc:picChg chg="del">
          <ac:chgData name="DANIEL ESOBAR GRISALES" userId="S::daniel.esobar@udea.edu.co::27a35f81-696f-4ca8-a694-b5d4d7b48037" providerId="AD" clId="Web-{FE63DCF0-7A20-6635-1A79-605AA9CFB464}" dt="2024-04-06T17:54:23.202" v="346"/>
          <ac:picMkLst>
            <pc:docMk/>
            <pc:sldMk cId="0" sldId="261"/>
            <ac:picMk id="161" creationId="{00000000-0000-0000-0000-00000000000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ESOBAR GRISALES" userId="S::daniel.esobar@udea.edu.co::27a35f81-696f-4ca8-a694-b5d4d7b48037" providerId="AD" clId="Web-{FE63DCF0-7A20-6635-1A79-605AA9CFB464}" dt="2024-04-06T18:12:30.806" v="533"/>
              <pc2:cmMkLst xmlns:pc2="http://schemas.microsoft.com/office/powerpoint/2019/9/main/command">
                <pc:docMk/>
                <pc:sldMk cId="0" sldId="261"/>
                <pc2:cmMk id="{C675DBFE-2DC5-4AA8-BD9F-A8E8A25248FD}"/>
              </pc2:cmMkLst>
            </pc226:cmChg>
          </p:ext>
        </pc:extLst>
      </pc:sldChg>
      <pc:sldChg chg="delSp modSp add replId">
        <pc:chgData name="DANIEL ESOBAR GRISALES" userId="S::daniel.esobar@udea.edu.co::27a35f81-696f-4ca8-a694-b5d4d7b48037" providerId="AD" clId="Web-{FE63DCF0-7A20-6635-1A79-605AA9CFB464}" dt="2024-04-06T17:58:42.723" v="525"/>
        <pc:sldMkLst>
          <pc:docMk/>
          <pc:sldMk cId="3940380999" sldId="334"/>
        </pc:sldMkLst>
        <pc:spChg chg="del">
          <ac:chgData name="DANIEL ESOBAR GRISALES" userId="S::daniel.esobar@udea.edu.co::27a35f81-696f-4ca8-a694-b5d4d7b48037" providerId="AD" clId="Web-{FE63DCF0-7A20-6635-1A79-605AA9CFB464}" dt="2024-04-06T17:57:16.862" v="510"/>
          <ac:spMkLst>
            <pc:docMk/>
            <pc:sldMk cId="3940380999" sldId="334"/>
            <ac:spMk id="4" creationId="{96135255-48BF-F0FE-51D9-BB582D318395}"/>
          </ac:spMkLst>
        </pc:spChg>
        <pc:spChg chg="del mod">
          <ac:chgData name="DANIEL ESOBAR GRISALES" userId="S::daniel.esobar@udea.edu.co::27a35f81-696f-4ca8-a694-b5d4d7b48037" providerId="AD" clId="Web-{FE63DCF0-7A20-6635-1A79-605AA9CFB464}" dt="2024-04-06T17:58:42.723" v="522"/>
          <ac:spMkLst>
            <pc:docMk/>
            <pc:sldMk cId="3940380999" sldId="334"/>
            <ac:spMk id="9" creationId="{79BC00FA-CD04-2678-6009-2406F63B4993}"/>
          </ac:spMkLst>
        </pc:spChg>
        <pc:spChg chg="del mod">
          <ac:chgData name="DANIEL ESOBAR GRISALES" userId="S::daniel.esobar@udea.edu.co::27a35f81-696f-4ca8-a694-b5d4d7b48037" providerId="AD" clId="Web-{FE63DCF0-7A20-6635-1A79-605AA9CFB464}" dt="2024-04-06T17:58:42.723" v="520"/>
          <ac:spMkLst>
            <pc:docMk/>
            <pc:sldMk cId="3940380999" sldId="334"/>
            <ac:spMk id="11" creationId="{6EF02724-50AD-0EA2-E09F-E63462327927}"/>
          </ac:spMkLst>
        </pc:spChg>
        <pc:spChg chg="del mod">
          <ac:chgData name="DANIEL ESOBAR GRISALES" userId="S::daniel.esobar@udea.edu.co::27a35f81-696f-4ca8-a694-b5d4d7b48037" providerId="AD" clId="Web-{FE63DCF0-7A20-6635-1A79-605AA9CFB464}" dt="2024-04-06T17:58:42.723" v="519"/>
          <ac:spMkLst>
            <pc:docMk/>
            <pc:sldMk cId="3940380999" sldId="334"/>
            <ac:spMk id="12" creationId="{84A8F062-49FE-2014-F427-FB2C39415DB6}"/>
          </ac:spMkLst>
        </pc:spChg>
        <pc:spChg chg="mod">
          <ac:chgData name="DANIEL ESOBAR GRISALES" userId="S::daniel.esobar@udea.edu.co::27a35f81-696f-4ca8-a694-b5d4d7b48037" providerId="AD" clId="Web-{FE63DCF0-7A20-6635-1A79-605AA9CFB464}" dt="2024-04-06T17:57:23.737" v="512" actId="1076"/>
          <ac:spMkLst>
            <pc:docMk/>
            <pc:sldMk cId="3940380999" sldId="334"/>
            <ac:spMk id="158" creationId="{00000000-0000-0000-0000-000000000000}"/>
          </ac:spMkLst>
        </pc:spChg>
        <pc:spChg chg="del">
          <ac:chgData name="DANIEL ESOBAR GRISALES" userId="S::daniel.esobar@udea.edu.co::27a35f81-696f-4ca8-a694-b5d4d7b48037" providerId="AD" clId="Web-{FE63DCF0-7A20-6635-1A79-605AA9CFB464}" dt="2024-04-06T17:58:42.723" v="525"/>
          <ac:spMkLst>
            <pc:docMk/>
            <pc:sldMk cId="3940380999" sldId="334"/>
            <ac:spMk id="159" creationId="{00000000-0000-0000-0000-000000000000}"/>
          </ac:spMkLst>
        </pc:spChg>
        <pc:graphicFrameChg chg="del">
          <ac:chgData name="DANIEL ESOBAR GRISALES" userId="S::daniel.esobar@udea.edu.co::27a35f81-696f-4ca8-a694-b5d4d7b48037" providerId="AD" clId="Web-{FE63DCF0-7A20-6635-1A79-605AA9CFB464}" dt="2024-04-06T17:57:14.924" v="509"/>
          <ac:graphicFrameMkLst>
            <pc:docMk/>
            <pc:sldMk cId="3940380999" sldId="334"/>
            <ac:graphicFrameMk id="6" creationId="{65D930F2-F6EF-330D-D25C-E9CCA33E034D}"/>
          </ac:graphicFrameMkLst>
        </pc:graphicFrameChg>
        <pc:picChg chg="del mod">
          <ac:chgData name="DANIEL ESOBAR GRISALES" userId="S::daniel.esobar@udea.edu.co::27a35f81-696f-4ca8-a694-b5d4d7b48037" providerId="AD" clId="Web-{FE63DCF0-7A20-6635-1A79-605AA9CFB464}" dt="2024-04-06T17:58:42.723" v="524"/>
          <ac:picMkLst>
            <pc:docMk/>
            <pc:sldMk cId="3940380999" sldId="334"/>
            <ac:picMk id="7" creationId="{FA97C576-44CB-370C-95D6-ABDB5DA737EE}"/>
          </ac:picMkLst>
        </pc:picChg>
        <pc:picChg chg="del mod">
          <ac:chgData name="DANIEL ESOBAR GRISALES" userId="S::daniel.esobar@udea.edu.co::27a35f81-696f-4ca8-a694-b5d4d7b48037" providerId="AD" clId="Web-{FE63DCF0-7A20-6635-1A79-605AA9CFB464}" dt="2024-04-06T17:58:42.723" v="523"/>
          <ac:picMkLst>
            <pc:docMk/>
            <pc:sldMk cId="3940380999" sldId="334"/>
            <ac:picMk id="8" creationId="{710494E2-3137-AC32-1C77-577D2FFBC984}"/>
          </ac:picMkLst>
        </pc:picChg>
        <pc:picChg chg="del mod">
          <ac:chgData name="DANIEL ESOBAR GRISALES" userId="S::daniel.esobar@udea.edu.co::27a35f81-696f-4ca8-a694-b5d4d7b48037" providerId="AD" clId="Web-{FE63DCF0-7A20-6635-1A79-605AA9CFB464}" dt="2024-04-06T17:58:42.723" v="521"/>
          <ac:picMkLst>
            <pc:docMk/>
            <pc:sldMk cId="3940380999" sldId="334"/>
            <ac:picMk id="10" creationId="{1A1CBE71-F4B1-3428-1E17-0814089F08BE}"/>
          </ac:picMkLst>
        </pc:picChg>
      </pc:sldChg>
      <pc:sldChg chg="addSp delSp modSp">
        <pc:chgData name="DANIEL ESOBAR GRISALES" userId="S::daniel.esobar@udea.edu.co::27a35f81-696f-4ca8-a694-b5d4d7b48037" providerId="AD" clId="Web-{FE63DCF0-7A20-6635-1A79-605AA9CFB464}" dt="2024-04-06T18:19:48.223" v="678"/>
        <pc:sldMkLst>
          <pc:docMk/>
          <pc:sldMk cId="148594598" sldId="335"/>
        </pc:sldMkLst>
        <pc:spChg chg="add del mod">
          <ac:chgData name="DANIEL ESOBAR GRISALES" userId="S::daniel.esobar@udea.edu.co::27a35f81-696f-4ca8-a694-b5d4d7b48037" providerId="AD" clId="Web-{FE63DCF0-7A20-6635-1A79-605AA9CFB464}" dt="2024-04-06T18:14:02.949" v="560"/>
          <ac:spMkLst>
            <pc:docMk/>
            <pc:sldMk cId="148594598" sldId="335"/>
            <ac:spMk id="5" creationId="{13D9EAC0-09CE-FFEC-83ED-43D811C2C24B}"/>
          </ac:spMkLst>
        </pc:spChg>
        <pc:spChg chg="add del mod">
          <ac:chgData name="DANIEL ESOBAR GRISALES" userId="S::daniel.esobar@udea.edu.co::27a35f81-696f-4ca8-a694-b5d4d7b48037" providerId="AD" clId="Web-{FE63DCF0-7A20-6635-1A79-605AA9CFB464}" dt="2024-04-06T18:13:58.121" v="558"/>
          <ac:spMkLst>
            <pc:docMk/>
            <pc:sldMk cId="148594598" sldId="335"/>
            <ac:spMk id="6" creationId="{0F352F01-5852-53FA-053B-71A9389092BD}"/>
          </ac:spMkLst>
        </pc:spChg>
        <pc:spChg chg="add mod topLvl">
          <ac:chgData name="DANIEL ESOBAR GRISALES" userId="S::daniel.esobar@udea.edu.co::27a35f81-696f-4ca8-a694-b5d4d7b48037" providerId="AD" clId="Web-{FE63DCF0-7A20-6635-1A79-605AA9CFB464}" dt="2024-04-06T18:19:17.175" v="671" actId="1076"/>
          <ac:spMkLst>
            <pc:docMk/>
            <pc:sldMk cId="148594598" sldId="335"/>
            <ac:spMk id="11" creationId="{DA7CA914-EA3C-F097-79C2-F71EC4A92283}"/>
          </ac:spMkLst>
        </pc:spChg>
        <pc:spChg chg="add mod">
          <ac:chgData name="DANIEL ESOBAR GRISALES" userId="S::daniel.esobar@udea.edu.co::27a35f81-696f-4ca8-a694-b5d4d7b48037" providerId="AD" clId="Web-{FE63DCF0-7A20-6635-1A79-605AA9CFB464}" dt="2024-04-06T18:18:24.314" v="660" actId="1076"/>
          <ac:spMkLst>
            <pc:docMk/>
            <pc:sldMk cId="148594598" sldId="335"/>
            <ac:spMk id="16" creationId="{7832E39E-5663-61B1-549C-F44B870D9F78}"/>
          </ac:spMkLst>
        </pc:spChg>
        <pc:spChg chg="add del mod">
          <ac:chgData name="DANIEL ESOBAR GRISALES" userId="S::daniel.esobar@udea.edu.co::27a35f81-696f-4ca8-a694-b5d4d7b48037" providerId="AD" clId="Web-{FE63DCF0-7A20-6635-1A79-605AA9CFB464}" dt="2024-04-06T18:18:49.393" v="664"/>
          <ac:spMkLst>
            <pc:docMk/>
            <pc:sldMk cId="148594598" sldId="335"/>
            <ac:spMk id="19" creationId="{C0676876-F424-3D8A-4DFF-B462B8356404}"/>
          </ac:spMkLst>
        </pc:spChg>
        <pc:spChg chg="add mod">
          <ac:chgData name="DANIEL ESOBAR GRISALES" userId="S::daniel.esobar@udea.edu.co::27a35f81-696f-4ca8-a694-b5d4d7b48037" providerId="AD" clId="Web-{FE63DCF0-7A20-6635-1A79-605AA9CFB464}" dt="2024-04-06T18:19:48.223" v="678"/>
          <ac:spMkLst>
            <pc:docMk/>
            <pc:sldMk cId="148594598" sldId="335"/>
            <ac:spMk id="21" creationId="{C0676876-F424-3D8A-4DFF-B462B8356404}"/>
          </ac:spMkLst>
        </pc:spChg>
        <pc:grpChg chg="add mod">
          <ac:chgData name="DANIEL ESOBAR GRISALES" userId="S::daniel.esobar@udea.edu.co::27a35f81-696f-4ca8-a694-b5d4d7b48037" providerId="AD" clId="Web-{FE63DCF0-7A20-6635-1A79-605AA9CFB464}" dt="2024-04-06T18:19:17.050" v="668" actId="1076"/>
          <ac:grpSpMkLst>
            <pc:docMk/>
            <pc:sldMk cId="148594598" sldId="335"/>
            <ac:grpSpMk id="7" creationId="{6F7D12EB-ABE7-16D3-4924-93B24A299469}"/>
          </ac:grpSpMkLst>
        </pc:grpChg>
        <pc:grpChg chg="add mod">
          <ac:chgData name="DANIEL ESOBAR GRISALES" userId="S::daniel.esobar@udea.edu.co::27a35f81-696f-4ca8-a694-b5d4d7b48037" providerId="AD" clId="Web-{FE63DCF0-7A20-6635-1A79-605AA9CFB464}" dt="2024-04-06T18:19:17.159" v="670" actId="1076"/>
          <ac:grpSpMkLst>
            <pc:docMk/>
            <pc:sldMk cId="148594598" sldId="335"/>
            <ac:grpSpMk id="9" creationId="{3B3BB029-01C4-54C4-E891-BF5829AC9EFF}"/>
          </ac:grpSpMkLst>
        </pc:grpChg>
        <pc:grpChg chg="add del mod">
          <ac:chgData name="DANIEL ESOBAR GRISALES" userId="S::daniel.esobar@udea.edu.co::27a35f81-696f-4ca8-a694-b5d4d7b48037" providerId="AD" clId="Web-{FE63DCF0-7A20-6635-1A79-605AA9CFB464}" dt="2024-04-06T18:18:01.673" v="655"/>
          <ac:grpSpMkLst>
            <pc:docMk/>
            <pc:sldMk cId="148594598" sldId="335"/>
            <ac:grpSpMk id="10" creationId="{530389E9-1918-2EE1-E220-D5B27C0F4282}"/>
          </ac:grpSpMkLst>
        </pc:grpChg>
        <pc:picChg chg="add del mod">
          <ac:chgData name="DANIEL ESOBAR GRISALES" userId="S::daniel.esobar@udea.edu.co::27a35f81-696f-4ca8-a694-b5d4d7b48037" providerId="AD" clId="Web-{FE63DCF0-7A20-6635-1A79-605AA9CFB464}" dt="2024-04-06T18:13:58.121" v="559"/>
          <ac:picMkLst>
            <pc:docMk/>
            <pc:sldMk cId="148594598" sldId="335"/>
            <ac:picMk id="4" creationId="{A07B2A8E-DF69-B433-29D3-748A386061E1}"/>
          </ac:picMkLst>
        </pc:picChg>
        <pc:picChg chg="add mod">
          <ac:chgData name="DANIEL ESOBAR GRISALES" userId="S::daniel.esobar@udea.edu.co::27a35f81-696f-4ca8-a694-b5d4d7b48037" providerId="AD" clId="Web-{FE63DCF0-7A20-6635-1A79-605AA9CFB464}" dt="2024-04-06T18:19:17.128" v="669" actId="1076"/>
          <ac:picMkLst>
            <pc:docMk/>
            <pc:sldMk cId="148594598" sldId="335"/>
            <ac:picMk id="8" creationId="{749209F7-14EF-0846-2B12-1CD424964441}"/>
          </ac:picMkLst>
        </pc:picChg>
        <pc:picChg chg="add mod topLvl">
          <ac:chgData name="DANIEL ESOBAR GRISALES" userId="S::daniel.esobar@udea.edu.co::27a35f81-696f-4ca8-a694-b5d4d7b48037" providerId="AD" clId="Web-{FE63DCF0-7A20-6635-1A79-605AA9CFB464}" dt="2024-04-06T18:19:17.237" v="672" actId="1076"/>
          <ac:picMkLst>
            <pc:docMk/>
            <pc:sldMk cId="148594598" sldId="335"/>
            <ac:picMk id="12" creationId="{291BB1DA-3AA8-B079-A7C3-73659DC46327}"/>
          </ac:picMkLst>
        </pc:picChg>
        <pc:picChg chg="add">
          <ac:chgData name="DANIEL ESOBAR GRISALES" userId="S::daniel.esobar@udea.edu.co::27a35f81-696f-4ca8-a694-b5d4d7b48037" providerId="AD" clId="Web-{FE63DCF0-7A20-6635-1A79-605AA9CFB464}" dt="2024-04-06T18:15:12.732" v="561"/>
          <ac:picMkLst>
            <pc:docMk/>
            <pc:sldMk cId="148594598" sldId="335"/>
            <ac:picMk id="13" creationId="{3AF26B1B-C575-D00E-1C73-C3088CD8D115}"/>
          </ac:picMkLst>
        </pc:picChg>
        <pc:picChg chg="add">
          <ac:chgData name="DANIEL ESOBAR GRISALES" userId="S::daniel.esobar@udea.edu.co::27a35f81-696f-4ca8-a694-b5d4d7b48037" providerId="AD" clId="Web-{FE63DCF0-7A20-6635-1A79-605AA9CFB464}" dt="2024-04-06T18:15:12.732" v="561"/>
          <ac:picMkLst>
            <pc:docMk/>
            <pc:sldMk cId="148594598" sldId="335"/>
            <ac:picMk id="14" creationId="{4501071D-3A1F-0D1F-2FCC-FBE32D1953BC}"/>
          </ac:picMkLst>
        </pc:picChg>
        <pc:picChg chg="add">
          <ac:chgData name="DANIEL ESOBAR GRISALES" userId="S::daniel.esobar@udea.edu.co::27a35f81-696f-4ca8-a694-b5d4d7b48037" providerId="AD" clId="Web-{FE63DCF0-7A20-6635-1A79-605AA9CFB464}" dt="2024-04-06T18:15:12.732" v="561"/>
          <ac:picMkLst>
            <pc:docMk/>
            <pc:sldMk cId="148594598" sldId="335"/>
            <ac:picMk id="15" creationId="{03FE119D-9CC6-7D3F-C2B7-ECD12CD078D0}"/>
          </ac:picMkLst>
        </pc:picChg>
        <pc:picChg chg="add mod">
          <ac:chgData name="DANIEL ESOBAR GRISALES" userId="S::daniel.esobar@udea.edu.co::27a35f81-696f-4ca8-a694-b5d4d7b48037" providerId="AD" clId="Web-{FE63DCF0-7A20-6635-1A79-605AA9CFB464}" dt="2024-04-06T18:19:36.988" v="677"/>
          <ac:picMkLst>
            <pc:docMk/>
            <pc:sldMk cId="148594598" sldId="335"/>
            <ac:picMk id="20" creationId="{D3EE775D-1195-87BC-2254-B765B334F7F0}"/>
          </ac:picMkLst>
        </pc:picChg>
      </pc:sldChg>
      <pc:sldChg chg="addSp delSp modSp add replId">
        <pc:chgData name="DANIEL ESOBAR GRISALES" userId="S::daniel.esobar@udea.edu.co::27a35f81-696f-4ca8-a694-b5d4d7b48037" providerId="AD" clId="Web-{FE63DCF0-7A20-6635-1A79-605AA9CFB464}" dt="2024-04-06T18:22:57.821" v="793" actId="1076"/>
        <pc:sldMkLst>
          <pc:docMk/>
          <pc:sldMk cId="2641392811" sldId="339"/>
        </pc:sldMkLst>
        <pc:spChg chg="del">
          <ac:chgData name="DANIEL ESOBAR GRISALES" userId="S::daniel.esobar@udea.edu.co::27a35f81-696f-4ca8-a694-b5d4d7b48037" providerId="AD" clId="Web-{FE63DCF0-7A20-6635-1A79-605AA9CFB464}" dt="2024-04-06T18:21:14.709" v="683"/>
          <ac:spMkLst>
            <pc:docMk/>
            <pc:sldMk cId="2641392811" sldId="339"/>
            <ac:spMk id="6" creationId="{CAB40974-2899-35EF-4D19-0EB66092A3F1}"/>
          </ac:spMkLst>
        </pc:spChg>
        <pc:spChg chg="add mod">
          <ac:chgData name="DANIEL ESOBAR GRISALES" userId="S::daniel.esobar@udea.edu.co::27a35f81-696f-4ca8-a694-b5d4d7b48037" providerId="AD" clId="Web-{FE63DCF0-7A20-6635-1A79-605AA9CFB464}" dt="2024-04-06T18:22:30.726" v="789" actId="20577"/>
          <ac:spMkLst>
            <pc:docMk/>
            <pc:sldMk cId="2641392811" sldId="339"/>
            <ac:spMk id="8" creationId="{A3D06B4F-EA5B-A986-62A2-C05B03FA31B7}"/>
          </ac:spMkLst>
        </pc:spChg>
        <pc:spChg chg="add mod">
          <ac:chgData name="DANIEL ESOBAR GRISALES" userId="S::daniel.esobar@udea.edu.co::27a35f81-696f-4ca8-a694-b5d4d7b48037" providerId="AD" clId="Web-{FE63DCF0-7A20-6635-1A79-605AA9CFB464}" dt="2024-04-06T18:21:30.131" v="689" actId="1076"/>
          <ac:spMkLst>
            <pc:docMk/>
            <pc:sldMk cId="2641392811" sldId="339"/>
            <ac:spMk id="10" creationId="{8B2F3BF3-D2A4-1D81-AF9A-38EFB3236881}"/>
          </ac:spMkLst>
        </pc:spChg>
        <pc:spChg chg="add mod">
          <ac:chgData name="DANIEL ESOBAR GRISALES" userId="S::daniel.esobar@udea.edu.co::27a35f81-696f-4ca8-a694-b5d4d7b48037" providerId="AD" clId="Web-{FE63DCF0-7A20-6635-1A79-605AA9CFB464}" dt="2024-04-06T18:21:30.131" v="690" actId="1076"/>
          <ac:spMkLst>
            <pc:docMk/>
            <pc:sldMk cId="2641392811" sldId="339"/>
            <ac:spMk id="11" creationId="{C529B54A-4D5B-3942-F94A-C449A537F5F1}"/>
          </ac:spMkLst>
        </pc:spChg>
        <pc:spChg chg="add del">
          <ac:chgData name="DANIEL ESOBAR GRISALES" userId="S::daniel.esobar@udea.edu.co::27a35f81-696f-4ca8-a694-b5d4d7b48037" providerId="AD" clId="Web-{FE63DCF0-7A20-6635-1A79-605AA9CFB464}" dt="2024-04-06T18:22:43.898" v="791"/>
          <ac:spMkLst>
            <pc:docMk/>
            <pc:sldMk cId="2641392811" sldId="339"/>
            <ac:spMk id="14" creationId="{9BB42F83-2C59-133B-4622-27365CCB2B06}"/>
          </ac:spMkLst>
        </pc:spChg>
        <pc:spChg chg="add del">
          <ac:chgData name="DANIEL ESOBAR GRISALES" userId="S::daniel.esobar@udea.edu.co::27a35f81-696f-4ca8-a694-b5d4d7b48037" providerId="AD" clId="Web-{FE63DCF0-7A20-6635-1A79-605AA9CFB464}" dt="2024-04-06T18:22:43.898" v="791"/>
          <ac:spMkLst>
            <pc:docMk/>
            <pc:sldMk cId="2641392811" sldId="339"/>
            <ac:spMk id="16" creationId="{0B55D945-A480-2F2E-8EA8-27E44F8C77B9}"/>
          </ac:spMkLst>
        </pc:spChg>
        <pc:spChg chg="add del">
          <ac:chgData name="DANIEL ESOBAR GRISALES" userId="S::daniel.esobar@udea.edu.co::27a35f81-696f-4ca8-a694-b5d4d7b48037" providerId="AD" clId="Web-{FE63DCF0-7A20-6635-1A79-605AA9CFB464}" dt="2024-04-06T18:22:43.898" v="791"/>
          <ac:spMkLst>
            <pc:docMk/>
            <pc:sldMk cId="2641392811" sldId="339"/>
            <ac:spMk id="18" creationId="{AE23C4C9-C57E-12F3-E153-B2148025B5DB}"/>
          </ac:spMkLst>
        </pc:spChg>
        <pc:graphicFrameChg chg="del">
          <ac:chgData name="DANIEL ESOBAR GRISALES" userId="S::daniel.esobar@udea.edu.co::27a35f81-696f-4ca8-a694-b5d4d7b48037" providerId="AD" clId="Web-{FE63DCF0-7A20-6635-1A79-605AA9CFB464}" dt="2024-04-06T18:21:14.709" v="684"/>
          <ac:graphicFrameMkLst>
            <pc:docMk/>
            <pc:sldMk cId="2641392811" sldId="339"/>
            <ac:graphicFrameMk id="17" creationId="{3931A8A2-CE79-3286-783A-12E59A397C77}"/>
          </ac:graphicFrameMkLst>
        </pc:graphicFrameChg>
        <pc:graphicFrameChg chg="add mod">
          <ac:chgData name="DANIEL ESOBAR GRISALES" userId="S::daniel.esobar@udea.edu.co::27a35f81-696f-4ca8-a694-b5d4d7b48037" providerId="AD" clId="Web-{FE63DCF0-7A20-6635-1A79-605AA9CFB464}" dt="2024-04-06T18:22:57.821" v="793" actId="1076"/>
          <ac:graphicFrameMkLst>
            <pc:docMk/>
            <pc:sldMk cId="2641392811" sldId="339"/>
            <ac:graphicFrameMk id="21" creationId="{F6E6EF2D-803D-B78E-BEC8-C3C913D1F982}"/>
          </ac:graphicFrameMkLst>
        </pc:graphicFrameChg>
        <pc:picChg chg="del">
          <ac:chgData name="DANIEL ESOBAR GRISALES" userId="S::daniel.esobar@udea.edu.co::27a35f81-696f-4ca8-a694-b5d4d7b48037" providerId="AD" clId="Web-{FE63DCF0-7A20-6635-1A79-605AA9CFB464}" dt="2024-04-06T18:21:11.631" v="682"/>
          <ac:picMkLst>
            <pc:docMk/>
            <pc:sldMk cId="2641392811" sldId="339"/>
            <ac:picMk id="3" creationId="{1409BB4F-C4DB-0D92-39DF-00D2FEE96ABE}"/>
          </ac:picMkLst>
        </pc:picChg>
        <pc:picChg chg="del">
          <ac:chgData name="DANIEL ESOBAR GRISALES" userId="S::daniel.esobar@udea.edu.co::27a35f81-696f-4ca8-a694-b5d4d7b48037" providerId="AD" clId="Web-{FE63DCF0-7A20-6635-1A79-605AA9CFB464}" dt="2024-04-06T18:21:11.631" v="681"/>
          <ac:picMkLst>
            <pc:docMk/>
            <pc:sldMk cId="2641392811" sldId="339"/>
            <ac:picMk id="4" creationId="{34ABB0BE-AE0F-FB12-6C7F-701E25816AB9}"/>
          </ac:picMkLst>
        </pc:picChg>
        <pc:picChg chg="del">
          <ac:chgData name="DANIEL ESOBAR GRISALES" userId="S::daniel.esobar@udea.edu.co::27a35f81-696f-4ca8-a694-b5d4d7b48037" providerId="AD" clId="Web-{FE63DCF0-7A20-6635-1A79-605AA9CFB464}" dt="2024-04-06T18:21:11.631" v="680"/>
          <ac:picMkLst>
            <pc:docMk/>
            <pc:sldMk cId="2641392811" sldId="339"/>
            <ac:picMk id="5" creationId="{B8BB7DF5-1E8E-B4B5-96BE-D77A8E44B41C}"/>
          </ac:picMkLst>
        </pc:picChg>
        <pc:picChg chg="add mod">
          <ac:chgData name="DANIEL ESOBAR GRISALES" userId="S::daniel.esobar@udea.edu.co::27a35f81-696f-4ca8-a694-b5d4d7b48037" providerId="AD" clId="Web-{FE63DCF0-7A20-6635-1A79-605AA9CFB464}" dt="2024-04-06T18:21:30.100" v="686" actId="1076"/>
          <ac:picMkLst>
            <pc:docMk/>
            <pc:sldMk cId="2641392811" sldId="339"/>
            <ac:picMk id="7" creationId="{46B0F26B-FCE3-F084-1EC4-A54C6E459E1E}"/>
          </ac:picMkLst>
        </pc:picChg>
        <pc:picChg chg="add mod">
          <ac:chgData name="DANIEL ESOBAR GRISALES" userId="S::daniel.esobar@udea.edu.co::27a35f81-696f-4ca8-a694-b5d4d7b48037" providerId="AD" clId="Web-{FE63DCF0-7A20-6635-1A79-605AA9CFB464}" dt="2024-04-06T18:21:30.115" v="688" actId="1076"/>
          <ac:picMkLst>
            <pc:docMk/>
            <pc:sldMk cId="2641392811" sldId="339"/>
            <ac:picMk id="9" creationId="{F59D147D-8018-9E26-7A87-80794945D5AC}"/>
          </ac:picMkLst>
        </pc:picChg>
        <pc:picChg chg="add mod">
          <ac:chgData name="DANIEL ESOBAR GRISALES" userId="S::daniel.esobar@udea.edu.co::27a35f81-696f-4ca8-a694-b5d4d7b48037" providerId="AD" clId="Web-{FE63DCF0-7A20-6635-1A79-605AA9CFB464}" dt="2024-04-06T18:21:30.147" v="691" actId="1076"/>
          <ac:picMkLst>
            <pc:docMk/>
            <pc:sldMk cId="2641392811" sldId="339"/>
            <ac:picMk id="12" creationId="{FEE56681-2FBF-84B7-2D9A-E9604D049B19}"/>
          </ac:picMkLst>
        </pc:picChg>
        <pc:picChg chg="add del">
          <ac:chgData name="DANIEL ESOBAR GRISALES" userId="S::daniel.esobar@udea.edu.co::27a35f81-696f-4ca8-a694-b5d4d7b48037" providerId="AD" clId="Web-{FE63DCF0-7A20-6635-1A79-605AA9CFB464}" dt="2024-04-06T18:22:43.898" v="791"/>
          <ac:picMkLst>
            <pc:docMk/>
            <pc:sldMk cId="2641392811" sldId="339"/>
            <ac:picMk id="13" creationId="{D8EF83A2-1D37-CC4E-1571-575991E88912}"/>
          </ac:picMkLst>
        </pc:picChg>
        <pc:picChg chg="add del">
          <ac:chgData name="DANIEL ESOBAR GRISALES" userId="S::daniel.esobar@udea.edu.co::27a35f81-696f-4ca8-a694-b5d4d7b48037" providerId="AD" clId="Web-{FE63DCF0-7A20-6635-1A79-605AA9CFB464}" dt="2024-04-06T18:22:43.898" v="791"/>
          <ac:picMkLst>
            <pc:docMk/>
            <pc:sldMk cId="2641392811" sldId="339"/>
            <ac:picMk id="15" creationId="{3662BDBF-B0A1-9033-1988-1782D124135A}"/>
          </ac:picMkLst>
        </pc:picChg>
        <pc:picChg chg="add del">
          <ac:chgData name="DANIEL ESOBAR GRISALES" userId="S::daniel.esobar@udea.edu.co::27a35f81-696f-4ca8-a694-b5d4d7b48037" providerId="AD" clId="Web-{FE63DCF0-7A20-6635-1A79-605AA9CFB464}" dt="2024-04-06T18:22:43.898" v="791"/>
          <ac:picMkLst>
            <pc:docMk/>
            <pc:sldMk cId="2641392811" sldId="339"/>
            <ac:picMk id="19" creationId="{0EF4BE01-639E-ECAE-B8BD-06C35121C851}"/>
          </ac:picMkLst>
        </pc:picChg>
      </pc:sldChg>
      <pc:sldChg chg="add del">
        <pc:chgData name="DANIEL ESOBAR GRISALES" userId="S::daniel.esobar@udea.edu.co::27a35f81-696f-4ca8-a694-b5d4d7b48037" providerId="AD" clId="Web-{FE63DCF0-7A20-6635-1A79-605AA9CFB464}" dt="2024-04-06T17:53:41.763" v="335"/>
        <pc:sldMkLst>
          <pc:docMk/>
          <pc:sldMk cId="131810469" sldId="375"/>
        </pc:sldMkLst>
      </pc:sldChg>
      <pc:sldChg chg="add del">
        <pc:chgData name="DANIEL ESOBAR GRISALES" userId="S::daniel.esobar@udea.edu.co::27a35f81-696f-4ca8-a694-b5d4d7b48037" providerId="AD" clId="Web-{FE63DCF0-7A20-6635-1A79-605AA9CFB464}" dt="2024-04-06T17:53:41.763" v="336"/>
        <pc:sldMkLst>
          <pc:docMk/>
          <pc:sldMk cId="131810469" sldId="376"/>
        </pc:sldMkLst>
      </pc:sldChg>
      <pc:sldChg chg="add del">
        <pc:chgData name="DANIEL ESOBAR GRISALES" userId="S::daniel.esobar@udea.edu.co::27a35f81-696f-4ca8-a694-b5d4d7b48037" providerId="AD" clId="Web-{FE63DCF0-7A20-6635-1A79-605AA9CFB464}" dt="2024-04-06T17:53:41.763" v="339"/>
        <pc:sldMkLst>
          <pc:docMk/>
          <pc:sldMk cId="131810469" sldId="377"/>
        </pc:sldMkLst>
      </pc:sldChg>
      <pc:sldChg chg="add del">
        <pc:chgData name="DANIEL ESOBAR GRISALES" userId="S::daniel.esobar@udea.edu.co::27a35f81-696f-4ca8-a694-b5d4d7b48037" providerId="AD" clId="Web-{FE63DCF0-7A20-6635-1A79-605AA9CFB464}" dt="2024-04-06T17:53:41.763" v="340"/>
        <pc:sldMkLst>
          <pc:docMk/>
          <pc:sldMk cId="131810469" sldId="378"/>
        </pc:sldMkLst>
      </pc:sldChg>
      <pc:sldChg chg="add del">
        <pc:chgData name="DANIEL ESOBAR GRISALES" userId="S::daniel.esobar@udea.edu.co::27a35f81-696f-4ca8-a694-b5d4d7b48037" providerId="AD" clId="Web-{FE63DCF0-7A20-6635-1A79-605AA9CFB464}" dt="2024-04-06T17:53:41.779" v="342"/>
        <pc:sldMkLst>
          <pc:docMk/>
          <pc:sldMk cId="312663614" sldId="379"/>
        </pc:sldMkLst>
      </pc:sldChg>
      <pc:sldChg chg="add del">
        <pc:chgData name="DANIEL ESOBAR GRISALES" userId="S::daniel.esobar@udea.edu.co::27a35f81-696f-4ca8-a694-b5d4d7b48037" providerId="AD" clId="Web-{FE63DCF0-7A20-6635-1A79-605AA9CFB464}" dt="2024-04-06T17:54:04.513" v="344"/>
        <pc:sldMkLst>
          <pc:docMk/>
          <pc:sldMk cId="2959891809" sldId="382"/>
        </pc:sldMkLst>
      </pc:sldChg>
      <pc:sldChg chg="add del">
        <pc:chgData name="DANIEL ESOBAR GRISALES" userId="S::daniel.esobar@udea.edu.co::27a35f81-696f-4ca8-a694-b5d4d7b48037" providerId="AD" clId="Web-{FE63DCF0-7A20-6635-1A79-605AA9CFB464}" dt="2024-04-06T17:53:41.779" v="341"/>
        <pc:sldMkLst>
          <pc:docMk/>
          <pc:sldMk cId="2162007741" sldId="387"/>
        </pc:sldMkLst>
      </pc:sldChg>
      <pc:sldChg chg="add del">
        <pc:chgData name="DANIEL ESOBAR GRISALES" userId="S::daniel.esobar@udea.edu.co::27a35f81-696f-4ca8-a694-b5d4d7b48037" providerId="AD" clId="Web-{FE63DCF0-7A20-6635-1A79-605AA9CFB464}" dt="2024-04-06T17:53:41.763" v="337"/>
        <pc:sldMkLst>
          <pc:docMk/>
          <pc:sldMk cId="2532775463" sldId="411"/>
        </pc:sldMkLst>
      </pc:sldChg>
      <pc:sldChg chg="add del">
        <pc:chgData name="DANIEL ESOBAR GRISALES" userId="S::daniel.esobar@udea.edu.co::27a35f81-696f-4ca8-a694-b5d4d7b48037" providerId="AD" clId="Web-{FE63DCF0-7A20-6635-1A79-605AA9CFB464}" dt="2024-04-06T17:53:41.763" v="338"/>
        <pc:sldMkLst>
          <pc:docMk/>
          <pc:sldMk cId="3996361787" sldId="412"/>
        </pc:sldMkLst>
      </pc:sldChg>
      <pc:sldMasterChg chg="addSldLayout delSldLayout">
        <pc:chgData name="DANIEL ESOBAR GRISALES" userId="S::daniel.esobar@udea.edu.co::27a35f81-696f-4ca8-a694-b5d4d7b48037" providerId="AD" clId="Web-{FE63DCF0-7A20-6635-1A79-605AA9CFB464}" dt="2024-04-06T17:53:55.435" v="343"/>
        <pc:sldMasterMkLst>
          <pc:docMk/>
          <pc:sldMasterMk cId="0" sldId="2147483661"/>
        </pc:sldMasterMkLst>
        <pc:sldLayoutChg chg="add del replId">
          <pc:chgData name="DANIEL ESOBAR GRISALES" userId="S::daniel.esobar@udea.edu.co::27a35f81-696f-4ca8-a694-b5d4d7b48037" providerId="AD" clId="Web-{FE63DCF0-7A20-6635-1A79-605AA9CFB464}" dt="2024-04-06T17:53:41.779" v="342"/>
          <pc:sldLayoutMkLst>
            <pc:docMk/>
            <pc:sldMasterMk cId="0" sldId="2147483661"/>
            <pc:sldLayoutMk cId="1179973288" sldId="2147483687"/>
          </pc:sldLayoutMkLst>
        </pc:sldLayoutChg>
        <pc:sldLayoutChg chg="add replId">
          <pc:chgData name="DANIEL ESOBAR GRISALES" userId="S::daniel.esobar@udea.edu.co::27a35f81-696f-4ca8-a694-b5d4d7b48037" providerId="AD" clId="Web-{FE63DCF0-7A20-6635-1A79-605AA9CFB464}" dt="2024-04-06T17:53:55.435" v="343"/>
          <pc:sldLayoutMkLst>
            <pc:docMk/>
            <pc:sldMasterMk cId="0" sldId="2147483661"/>
            <pc:sldLayoutMk cId="2053535515" sldId="2147483687"/>
          </pc:sldLayoutMkLst>
        </pc:sldLayoutChg>
      </pc:sldMasterChg>
    </pc:docChg>
  </pc:docChgLst>
  <pc:docChgLst>
    <pc:chgData name="CRISTIAN DAVID RIOS URREGO" userId="S::cdavid.rios@udea.edu.co::a3254acb-3d31-4017-878c-5cb170c7c1c8" providerId="AD" clId="Web-{C6E16C85-ECB9-9472-8F03-34678DB77F8C}"/>
    <pc:docChg chg="addSld delSld modSld sldOrd">
      <pc:chgData name="CRISTIAN DAVID RIOS URREGO" userId="S::cdavid.rios@udea.edu.co::a3254acb-3d31-4017-878c-5cb170c7c1c8" providerId="AD" clId="Web-{C6E16C85-ECB9-9472-8F03-34678DB77F8C}" dt="2024-04-06T21:50:23.328" v="1159"/>
      <pc:docMkLst>
        <pc:docMk/>
      </pc:docMkLst>
      <pc:sldChg chg="del">
        <pc:chgData name="CRISTIAN DAVID RIOS URREGO" userId="S::cdavid.rios@udea.edu.co::a3254acb-3d31-4017-878c-5cb170c7c1c8" providerId="AD" clId="Web-{C6E16C85-ECB9-9472-8F03-34678DB77F8C}" dt="2024-04-06T17:39:43.584" v="0"/>
        <pc:sldMkLst>
          <pc:docMk/>
          <pc:sldMk cId="0" sldId="257"/>
        </pc:sldMkLst>
      </pc:sldChg>
      <pc:sldChg chg="addSp delSp modSp">
        <pc:chgData name="CRISTIAN DAVID RIOS URREGO" userId="S::cdavid.rios@udea.edu.co::a3254acb-3d31-4017-878c-5cb170c7c1c8" providerId="AD" clId="Web-{C6E16C85-ECB9-9472-8F03-34678DB77F8C}" dt="2024-04-06T17:42:50.328" v="83" actId="1076"/>
        <pc:sldMkLst>
          <pc:docMk/>
          <pc:sldMk cId="0" sldId="258"/>
        </pc:sldMkLst>
        <pc:spChg chg="add mod">
          <ac:chgData name="CRISTIAN DAVID RIOS URREGO" userId="S::cdavid.rios@udea.edu.co::a3254acb-3d31-4017-878c-5cb170c7c1c8" providerId="AD" clId="Web-{C6E16C85-ECB9-9472-8F03-34678DB77F8C}" dt="2024-04-06T17:42:50.328" v="83" actId="1076"/>
          <ac:spMkLst>
            <pc:docMk/>
            <pc:sldMk cId="0" sldId="258"/>
            <ac:spMk id="3" creationId="{5267C21E-2B88-4D05-6CDA-F1543AD5D770}"/>
          </ac:spMkLst>
        </pc:spChg>
        <pc:spChg chg="mod">
          <ac:chgData name="CRISTIAN DAVID RIOS URREGO" userId="S::cdavid.rios@udea.edu.co::a3254acb-3d31-4017-878c-5cb170c7c1c8" providerId="AD" clId="Web-{C6E16C85-ECB9-9472-8F03-34678DB77F8C}" dt="2024-04-06T17:40:10.679" v="9" actId="20577"/>
          <ac:spMkLst>
            <pc:docMk/>
            <pc:sldMk cId="0" sldId="258"/>
            <ac:spMk id="123" creationId="{00000000-0000-0000-0000-000000000000}"/>
          </ac:spMkLst>
        </pc:spChg>
        <pc:spChg chg="mod">
          <ac:chgData name="CRISTIAN DAVID RIOS URREGO" userId="S::cdavid.rios@udea.edu.co::a3254acb-3d31-4017-878c-5cb170c7c1c8" providerId="AD" clId="Web-{C6E16C85-ECB9-9472-8F03-34678DB77F8C}" dt="2024-04-06T17:40:21.805" v="34" actId="20577"/>
          <ac:spMkLst>
            <pc:docMk/>
            <pc:sldMk cId="0" sldId="258"/>
            <ac:spMk id="124" creationId="{00000000-0000-0000-0000-000000000000}"/>
          </ac:spMkLst>
        </pc:spChg>
        <pc:grpChg chg="del">
          <ac:chgData name="CRISTIAN DAVID RIOS URREGO" userId="S::cdavid.rios@udea.edu.co::a3254acb-3d31-4017-878c-5cb170c7c1c8" providerId="AD" clId="Web-{C6E16C85-ECB9-9472-8F03-34678DB77F8C}" dt="2024-04-06T17:40:23.039" v="35"/>
          <ac:grpSpMkLst>
            <pc:docMk/>
            <pc:sldMk cId="0" sldId="258"/>
            <ac:grpSpMk id="125" creationId="{00000000-0000-0000-0000-000000000000}"/>
          </ac:grpSpMkLst>
        </pc:grpChg>
      </pc:sldChg>
      <pc:sldChg chg="addSp delSp modSp">
        <pc:chgData name="CRISTIAN DAVID RIOS URREGO" userId="S::cdavid.rios@udea.edu.co::a3254acb-3d31-4017-878c-5cb170c7c1c8" providerId="AD" clId="Web-{C6E16C85-ECB9-9472-8F03-34678DB77F8C}" dt="2024-04-06T17:58:23.300" v="375" actId="20577"/>
        <pc:sldMkLst>
          <pc:docMk/>
          <pc:sldMk cId="0" sldId="259"/>
        </pc:sldMkLst>
        <pc:spChg chg="add del">
          <ac:chgData name="CRISTIAN DAVID RIOS URREGO" userId="S::cdavid.rios@udea.edu.co::a3254acb-3d31-4017-878c-5cb170c7c1c8" providerId="AD" clId="Web-{C6E16C85-ECB9-9472-8F03-34678DB77F8C}" dt="2024-04-06T17:48:38.378" v="159"/>
          <ac:spMkLst>
            <pc:docMk/>
            <pc:sldMk cId="0" sldId="259"/>
            <ac:spMk id="3" creationId="{16517BE8-230A-20E6-EEA5-DCBA05E36C4B}"/>
          </ac:spMkLst>
        </pc:spChg>
        <pc:spChg chg="add mod">
          <ac:chgData name="CRISTIAN DAVID RIOS URREGO" userId="S::cdavid.rios@udea.edu.co::a3254acb-3d31-4017-878c-5cb170c7c1c8" providerId="AD" clId="Web-{C6E16C85-ECB9-9472-8F03-34678DB77F8C}" dt="2024-04-06T17:58:23.300" v="375" actId="20577"/>
          <ac:spMkLst>
            <pc:docMk/>
            <pc:sldMk cId="0" sldId="259"/>
            <ac:spMk id="4" creationId="{2B0025AA-3CD5-55B2-12C7-E2F74248C30B}"/>
          </ac:spMkLst>
        </pc:spChg>
        <pc:spChg chg="mod">
          <ac:chgData name="CRISTIAN DAVID RIOS URREGO" userId="S::cdavid.rios@udea.edu.co::a3254acb-3d31-4017-878c-5cb170c7c1c8" providerId="AD" clId="Web-{C6E16C85-ECB9-9472-8F03-34678DB77F8C}" dt="2024-04-06T17:46:15.511" v="149" actId="20577"/>
          <ac:spMkLst>
            <pc:docMk/>
            <pc:sldMk cId="0" sldId="259"/>
            <ac:spMk id="135" creationId="{00000000-0000-0000-0000-000000000000}"/>
          </ac:spMkLst>
        </pc:spChg>
        <pc:spChg chg="del">
          <ac:chgData name="CRISTIAN DAVID RIOS URREGO" userId="S::cdavid.rios@udea.edu.co::a3254acb-3d31-4017-878c-5cb170c7c1c8" providerId="AD" clId="Web-{C6E16C85-ECB9-9472-8F03-34678DB77F8C}" dt="2024-04-06T17:46:05.667" v="142"/>
          <ac:spMkLst>
            <pc:docMk/>
            <pc:sldMk cId="0" sldId="259"/>
            <ac:spMk id="137" creationId="{00000000-0000-0000-0000-000000000000}"/>
          </ac:spMkLst>
        </pc:spChg>
        <pc:spChg chg="del mod">
          <ac:chgData name="CRISTIAN DAVID RIOS URREGO" userId="S::cdavid.rios@udea.edu.co::a3254acb-3d31-4017-878c-5cb170c7c1c8" providerId="AD" clId="Web-{C6E16C85-ECB9-9472-8F03-34678DB77F8C}" dt="2024-04-06T17:46:02.589" v="140"/>
          <ac:spMkLst>
            <pc:docMk/>
            <pc:sldMk cId="0" sldId="259"/>
            <ac:spMk id="138" creationId="{00000000-0000-0000-0000-000000000000}"/>
          </ac:spMkLst>
        </pc:spChg>
        <pc:spChg chg="del">
          <ac:chgData name="CRISTIAN DAVID RIOS URREGO" userId="S::cdavid.rios@udea.edu.co::a3254acb-3d31-4017-878c-5cb170c7c1c8" providerId="AD" clId="Web-{C6E16C85-ECB9-9472-8F03-34678DB77F8C}" dt="2024-04-06T17:46:01.495" v="139"/>
          <ac:spMkLst>
            <pc:docMk/>
            <pc:sldMk cId="0" sldId="259"/>
            <ac:spMk id="139" creationId="{00000000-0000-0000-0000-000000000000}"/>
          </ac:spMkLst>
        </pc:spChg>
        <pc:grpChg chg="del">
          <ac:chgData name="CRISTIAN DAVID RIOS URREGO" userId="S::cdavid.rios@udea.edu.co::a3254acb-3d31-4017-878c-5cb170c7c1c8" providerId="AD" clId="Web-{C6E16C85-ECB9-9472-8F03-34678DB77F8C}" dt="2024-04-06T17:45:59.010" v="137"/>
          <ac:grpSpMkLst>
            <pc:docMk/>
            <pc:sldMk cId="0" sldId="259"/>
            <ac:grpSpMk id="140" creationId="{00000000-0000-0000-0000-000000000000}"/>
          </ac:grpSpMkLst>
        </pc:grpChg>
        <pc:picChg chg="add del mod">
          <ac:chgData name="CRISTIAN DAVID RIOS URREGO" userId="S::cdavid.rios@udea.edu.co::a3254acb-3d31-4017-878c-5cb170c7c1c8" providerId="AD" clId="Web-{C6E16C85-ECB9-9472-8F03-34678DB77F8C}" dt="2024-04-06T17:49:25.740" v="164"/>
          <ac:picMkLst>
            <pc:docMk/>
            <pc:sldMk cId="0" sldId="259"/>
            <ac:picMk id="2" creationId="{93B6EB3E-62FF-8F00-3746-6F7FAB567C64}"/>
          </ac:picMkLst>
        </pc:picChg>
        <pc:picChg chg="add del">
          <ac:chgData name="CRISTIAN DAVID RIOS URREGO" userId="S::cdavid.rios@udea.edu.co::a3254acb-3d31-4017-878c-5cb170c7c1c8" providerId="AD" clId="Web-{C6E16C85-ECB9-9472-8F03-34678DB77F8C}" dt="2024-04-06T17:49:34.459" v="166"/>
          <ac:picMkLst>
            <pc:docMk/>
            <pc:sldMk cId="0" sldId="259"/>
            <ac:picMk id="6" creationId="{C2C378F2-BDC5-ABF7-F168-7ED20667624B}"/>
          </ac:picMkLst>
        </pc:picChg>
        <pc:picChg chg="add">
          <ac:chgData name="CRISTIAN DAVID RIOS URREGO" userId="S::cdavid.rios@udea.edu.co::a3254acb-3d31-4017-878c-5cb170c7c1c8" providerId="AD" clId="Web-{C6E16C85-ECB9-9472-8F03-34678DB77F8C}" dt="2024-04-06T17:49:55.867" v="175"/>
          <ac:picMkLst>
            <pc:docMk/>
            <pc:sldMk cId="0" sldId="259"/>
            <ac:picMk id="8" creationId="{32F754F5-AAE6-F85A-51C5-F05A9AD0B861}"/>
          </ac:picMkLst>
        </pc:picChg>
        <pc:picChg chg="del">
          <ac:chgData name="CRISTIAN DAVID RIOS URREGO" userId="S::cdavid.rios@udea.edu.co::a3254acb-3d31-4017-878c-5cb170c7c1c8" providerId="AD" clId="Web-{C6E16C85-ECB9-9472-8F03-34678DB77F8C}" dt="2024-04-06T17:46:03.089" v="141"/>
          <ac:picMkLst>
            <pc:docMk/>
            <pc:sldMk cId="0" sldId="259"/>
            <ac:picMk id="136" creationId="{00000000-0000-0000-0000-000000000000}"/>
          </ac:picMkLst>
        </pc:picChg>
      </pc:sldChg>
      <pc:sldChg chg="modSp ord">
        <pc:chgData name="CRISTIAN DAVID RIOS URREGO" userId="S::cdavid.rios@udea.edu.co::a3254acb-3d31-4017-878c-5cb170c7c1c8" providerId="AD" clId="Web-{C6E16C85-ECB9-9472-8F03-34678DB77F8C}" dt="2024-04-06T17:58:02.080" v="360" actId="1076"/>
        <pc:sldMkLst>
          <pc:docMk/>
          <pc:sldMk cId="0" sldId="260"/>
        </pc:sldMkLst>
        <pc:spChg chg="mod">
          <ac:chgData name="CRISTIAN DAVID RIOS URREGO" userId="S::cdavid.rios@udea.edu.co::a3254acb-3d31-4017-878c-5cb170c7c1c8" providerId="AD" clId="Web-{C6E16C85-ECB9-9472-8F03-34678DB77F8C}" dt="2024-04-06T17:53:40.285" v="278" actId="20577"/>
          <ac:spMkLst>
            <pc:docMk/>
            <pc:sldMk cId="0" sldId="260"/>
            <ac:spMk id="150" creationId="{00000000-0000-0000-0000-000000000000}"/>
          </ac:spMkLst>
        </pc:spChg>
        <pc:spChg chg="mod">
          <ac:chgData name="CRISTIAN DAVID RIOS URREGO" userId="S::cdavid.rios@udea.edu.co::a3254acb-3d31-4017-878c-5cb170c7c1c8" providerId="AD" clId="Web-{C6E16C85-ECB9-9472-8F03-34678DB77F8C}" dt="2024-04-06T17:57:58.549" v="359" actId="1076"/>
          <ac:spMkLst>
            <pc:docMk/>
            <pc:sldMk cId="0" sldId="260"/>
            <ac:spMk id="152" creationId="{00000000-0000-0000-0000-000000000000}"/>
          </ac:spMkLst>
        </pc:spChg>
        <pc:spChg chg="mod">
          <ac:chgData name="CRISTIAN DAVID RIOS URREGO" userId="S::cdavid.rios@udea.edu.co::a3254acb-3d31-4017-878c-5cb170c7c1c8" providerId="AD" clId="Web-{C6E16C85-ECB9-9472-8F03-34678DB77F8C}" dt="2024-04-06T17:57:45.845" v="353" actId="1076"/>
          <ac:spMkLst>
            <pc:docMk/>
            <pc:sldMk cId="0" sldId="260"/>
            <ac:spMk id="153" creationId="{00000000-0000-0000-0000-000000000000}"/>
          </ac:spMkLst>
        </pc:spChg>
        <pc:spChg chg="mod">
          <ac:chgData name="CRISTIAN DAVID RIOS URREGO" userId="S::cdavid.rios@udea.edu.co::a3254acb-3d31-4017-878c-5cb170c7c1c8" providerId="AD" clId="Web-{C6E16C85-ECB9-9472-8F03-34678DB77F8C}" dt="2024-04-06T17:57:32.500" v="352" actId="1076"/>
          <ac:spMkLst>
            <pc:docMk/>
            <pc:sldMk cId="0" sldId="260"/>
            <ac:spMk id="154" creationId="{00000000-0000-0000-0000-000000000000}"/>
          </ac:spMkLst>
        </pc:spChg>
        <pc:picChg chg="mod">
          <ac:chgData name="CRISTIAN DAVID RIOS URREGO" userId="S::cdavid.rios@udea.edu.co::a3254acb-3d31-4017-878c-5cb170c7c1c8" providerId="AD" clId="Web-{C6E16C85-ECB9-9472-8F03-34678DB77F8C}" dt="2024-04-06T17:58:02.080" v="360" actId="1076"/>
          <ac:picMkLst>
            <pc:docMk/>
            <pc:sldMk cId="0" sldId="260"/>
            <ac:picMk id="155" creationId="{00000000-0000-0000-0000-000000000000}"/>
          </ac:picMkLst>
        </pc:picChg>
        <pc:picChg chg="mod">
          <ac:chgData name="CRISTIAN DAVID RIOS URREGO" userId="S::cdavid.rios@udea.edu.co::a3254acb-3d31-4017-878c-5cb170c7c1c8" providerId="AD" clId="Web-{C6E16C85-ECB9-9472-8F03-34678DB77F8C}" dt="2024-04-06T17:57:55.252" v="358" actId="1076"/>
          <ac:picMkLst>
            <pc:docMk/>
            <pc:sldMk cId="0" sldId="260"/>
            <ac:picMk id="156" creationId="{00000000-0000-0000-0000-000000000000}"/>
          </ac:picMkLst>
        </pc:picChg>
      </pc:sldChg>
      <pc:sldChg chg="modSp">
        <pc:chgData name="CRISTIAN DAVID RIOS URREGO" userId="S::cdavid.rios@udea.edu.co::a3254acb-3d31-4017-878c-5cb170c7c1c8" providerId="AD" clId="Web-{C6E16C85-ECB9-9472-8F03-34678DB77F8C}" dt="2024-04-06T18:06:50.894" v="558"/>
        <pc:sldMkLst>
          <pc:docMk/>
          <pc:sldMk cId="0" sldId="261"/>
        </pc:sldMkLst>
        <pc:graphicFrameChg chg="mod modGraphic">
          <ac:chgData name="CRISTIAN DAVID RIOS URREGO" userId="S::cdavid.rios@udea.edu.co::a3254acb-3d31-4017-878c-5cb170c7c1c8" providerId="AD" clId="Web-{C6E16C85-ECB9-9472-8F03-34678DB77F8C}" dt="2024-04-06T18:06:50.894" v="558"/>
          <ac:graphicFrameMkLst>
            <pc:docMk/>
            <pc:sldMk cId="0" sldId="261"/>
            <ac:graphicFrameMk id="6" creationId="{65D930F2-F6EF-330D-D25C-E9CCA33E034D}"/>
          </ac:graphicFrameMkLst>
        </pc:graphicFrameChg>
      </pc:sldChg>
      <pc:sldChg chg="del">
        <pc:chgData name="CRISTIAN DAVID RIOS URREGO" userId="S::cdavid.rios@udea.edu.co::a3254acb-3d31-4017-878c-5cb170c7c1c8" providerId="AD" clId="Web-{C6E16C85-ECB9-9472-8F03-34678DB77F8C}" dt="2024-04-06T21:01:21.487" v="856"/>
        <pc:sldMkLst>
          <pc:docMk/>
          <pc:sldMk cId="0" sldId="262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1:23.597" v="857"/>
        <pc:sldMkLst>
          <pc:docMk/>
          <pc:sldMk cId="0" sldId="263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1:27.363" v="858"/>
        <pc:sldMkLst>
          <pc:docMk/>
          <pc:sldMk cId="0" sldId="264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1:31.488" v="859"/>
        <pc:sldMkLst>
          <pc:docMk/>
          <pc:sldMk cId="0" sldId="265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1:33.050" v="860"/>
        <pc:sldMkLst>
          <pc:docMk/>
          <pc:sldMk cId="0" sldId="266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1:35.238" v="861"/>
        <pc:sldMkLst>
          <pc:docMk/>
          <pc:sldMk cId="0" sldId="267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1:40.472" v="862"/>
        <pc:sldMkLst>
          <pc:docMk/>
          <pc:sldMk cId="0" sldId="268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1:42.082" v="863"/>
        <pc:sldMkLst>
          <pc:docMk/>
          <pc:sldMk cId="0" sldId="269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1:45.394" v="864"/>
        <pc:sldMkLst>
          <pc:docMk/>
          <pc:sldMk cId="0" sldId="270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1:50.644" v="865"/>
        <pc:sldMkLst>
          <pc:docMk/>
          <pc:sldMk cId="0" sldId="271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1:50.660" v="866"/>
        <pc:sldMkLst>
          <pc:docMk/>
          <pc:sldMk cId="0" sldId="272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1:52.410" v="867"/>
        <pc:sldMkLst>
          <pc:docMk/>
          <pc:sldMk cId="0" sldId="273"/>
        </pc:sldMkLst>
      </pc:sldChg>
      <pc:sldChg chg="addSp delSp">
        <pc:chgData name="CRISTIAN DAVID RIOS URREGO" userId="S::cdavid.rios@udea.edu.co::a3254acb-3d31-4017-878c-5cb170c7c1c8" providerId="AD" clId="Web-{C6E16C85-ECB9-9472-8F03-34678DB77F8C}" dt="2024-04-06T21:50:23.328" v="1159"/>
        <pc:sldMkLst>
          <pc:docMk/>
          <pc:sldMk cId="0" sldId="275"/>
        </pc:sldMkLst>
        <pc:spChg chg="add del">
          <ac:chgData name="CRISTIAN DAVID RIOS URREGO" userId="S::cdavid.rios@udea.edu.co::a3254acb-3d31-4017-878c-5cb170c7c1c8" providerId="AD" clId="Web-{C6E16C85-ECB9-9472-8F03-34678DB77F8C}" dt="2024-04-06T21:50:19.422" v="1158"/>
          <ac:spMkLst>
            <pc:docMk/>
            <pc:sldMk cId="0" sldId="275"/>
            <ac:spMk id="4" creationId="{4A4CC44F-E9B2-DF47-D1EF-98FBB66BC690}"/>
          </ac:spMkLst>
        </pc:spChg>
        <pc:spChg chg="add del">
          <ac:chgData name="CRISTIAN DAVID RIOS URREGO" userId="S::cdavid.rios@udea.edu.co::a3254acb-3d31-4017-878c-5cb170c7c1c8" providerId="AD" clId="Web-{C6E16C85-ECB9-9472-8F03-34678DB77F8C}" dt="2024-04-06T21:50:23.328" v="1159"/>
          <ac:spMkLst>
            <pc:docMk/>
            <pc:sldMk cId="0" sldId="275"/>
            <ac:spMk id="6" creationId="{9A2761E5-FF55-5076-C336-F5A170BEF2CA}"/>
          </ac:spMkLst>
        </pc:spChg>
      </pc:sldChg>
      <pc:sldChg chg="del">
        <pc:chgData name="CRISTIAN DAVID RIOS URREGO" userId="S::cdavid.rios@udea.edu.co::a3254acb-3d31-4017-878c-5cb170c7c1c8" providerId="AD" clId="Web-{C6E16C85-ECB9-9472-8F03-34678DB77F8C}" dt="2024-04-06T21:02:07.582" v="868"/>
        <pc:sldMkLst>
          <pc:docMk/>
          <pc:sldMk cId="0" sldId="276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2:26.989" v="872"/>
        <pc:sldMkLst>
          <pc:docMk/>
          <pc:sldMk cId="0" sldId="277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3:06.850" v="874"/>
        <pc:sldMkLst>
          <pc:docMk/>
          <pc:sldMk cId="0" sldId="278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2:44.615" v="873"/>
        <pc:sldMkLst>
          <pc:docMk/>
          <pc:sldMk cId="0" sldId="279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3:08.959" v="875"/>
        <pc:sldMkLst>
          <pc:docMk/>
          <pc:sldMk cId="0" sldId="280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3:10.428" v="876"/>
        <pc:sldMkLst>
          <pc:docMk/>
          <pc:sldMk cId="0" sldId="281"/>
        </pc:sldMkLst>
      </pc:sldChg>
      <pc:sldChg chg="del">
        <pc:chgData name="CRISTIAN DAVID RIOS URREGO" userId="S::cdavid.rios@udea.edu.co::a3254acb-3d31-4017-878c-5cb170c7c1c8" providerId="AD" clId="Web-{C6E16C85-ECB9-9472-8F03-34678DB77F8C}" dt="2024-04-06T21:02:24.677" v="871"/>
        <pc:sldMkLst>
          <pc:docMk/>
          <pc:sldMk cId="3352561405" sldId="319"/>
        </pc:sldMkLst>
      </pc:sldChg>
      <pc:sldChg chg="ord">
        <pc:chgData name="CRISTIAN DAVID RIOS URREGO" userId="S::cdavid.rios@udea.edu.co::a3254acb-3d31-4017-878c-5cb170c7c1c8" providerId="AD" clId="Web-{C6E16C85-ECB9-9472-8F03-34678DB77F8C}" dt="2024-04-06T21:04:49.446" v="894"/>
        <pc:sldMkLst>
          <pc:docMk/>
          <pc:sldMk cId="1411224542" sldId="330"/>
        </pc:sldMkLst>
      </pc:sldChg>
      <pc:sldChg chg="add del replId">
        <pc:chgData name="CRISTIAN DAVID RIOS URREGO" userId="S::cdavid.rios@udea.edu.co::a3254acb-3d31-4017-878c-5cb170c7c1c8" providerId="AD" clId="Web-{C6E16C85-ECB9-9472-8F03-34678DB77F8C}" dt="2024-04-06T17:40:46.384" v="41"/>
        <pc:sldMkLst>
          <pc:docMk/>
          <pc:sldMk cId="4109556880" sldId="331"/>
        </pc:sldMkLst>
      </pc:sldChg>
      <pc:sldChg chg="addSp delSp modSp add replId">
        <pc:chgData name="CRISTIAN DAVID RIOS URREGO" userId="S::cdavid.rios@udea.edu.co::a3254acb-3d31-4017-878c-5cb170c7c1c8" providerId="AD" clId="Web-{C6E16C85-ECB9-9472-8F03-34678DB77F8C}" dt="2024-04-06T17:45:27.055" v="136" actId="20577"/>
        <pc:sldMkLst>
          <pc:docMk/>
          <pc:sldMk cId="2973776680" sldId="332"/>
        </pc:sldMkLst>
        <pc:spChg chg="mod">
          <ac:chgData name="CRISTIAN DAVID RIOS URREGO" userId="S::cdavid.rios@udea.edu.co::a3254acb-3d31-4017-878c-5cb170c7c1c8" providerId="AD" clId="Web-{C6E16C85-ECB9-9472-8F03-34678DB77F8C}" dt="2024-04-06T17:45:27.055" v="136" actId="20577"/>
          <ac:spMkLst>
            <pc:docMk/>
            <pc:sldMk cId="2973776680" sldId="332"/>
            <ac:spMk id="3" creationId="{5267C21E-2B88-4D05-6CDA-F1543AD5D770}"/>
          </ac:spMkLst>
        </pc:spChg>
        <pc:spChg chg="mod">
          <ac:chgData name="CRISTIAN DAVID RIOS URREGO" userId="S::cdavid.rios@udea.edu.co::a3254acb-3d31-4017-878c-5cb170c7c1c8" providerId="AD" clId="Web-{C6E16C85-ECB9-9472-8F03-34678DB77F8C}" dt="2024-04-06T17:45:02.601" v="133" actId="1076"/>
          <ac:spMkLst>
            <pc:docMk/>
            <pc:sldMk cId="2973776680" sldId="332"/>
            <ac:spMk id="124" creationId="{00000000-0000-0000-0000-000000000000}"/>
          </ac:spMkLst>
        </pc:spChg>
        <pc:picChg chg="del">
          <ac:chgData name="CRISTIAN DAVID RIOS URREGO" userId="S::cdavid.rios@udea.edu.co::a3254acb-3d31-4017-878c-5cb170c7c1c8" providerId="AD" clId="Web-{C6E16C85-ECB9-9472-8F03-34678DB77F8C}" dt="2024-04-06T17:40:55.353" v="59"/>
          <ac:picMkLst>
            <pc:docMk/>
            <pc:sldMk cId="2973776680" sldId="332"/>
            <ac:picMk id="2" creationId="{C16FE931-0909-A17D-2503-11F823FC4C2E}"/>
          </ac:picMkLst>
        </pc:picChg>
        <pc:picChg chg="add mod">
          <ac:chgData name="CRISTIAN DAVID RIOS URREGO" userId="S::cdavid.rios@udea.edu.co::a3254acb-3d31-4017-878c-5cb170c7c1c8" providerId="AD" clId="Web-{C6E16C85-ECB9-9472-8F03-34678DB77F8C}" dt="2024-04-06T17:44:57.444" v="132" actId="14100"/>
          <ac:picMkLst>
            <pc:docMk/>
            <pc:sldMk cId="2973776680" sldId="332"/>
            <ac:picMk id="4" creationId="{486AF997-161A-2F74-01DF-36E0198C780E}"/>
          </ac:picMkLst>
        </pc:picChg>
      </pc:sldChg>
      <pc:sldChg chg="addSp delSp modSp add replId">
        <pc:chgData name="CRISTIAN DAVID RIOS URREGO" userId="S::cdavid.rios@udea.edu.co::a3254acb-3d31-4017-878c-5cb170c7c1c8" providerId="AD" clId="Web-{C6E16C85-ECB9-9472-8F03-34678DB77F8C}" dt="2024-04-06T17:58:29.816" v="387" actId="20577"/>
        <pc:sldMkLst>
          <pc:docMk/>
          <pc:sldMk cId="535958184" sldId="333"/>
        </pc:sldMkLst>
        <pc:spChg chg="mod">
          <ac:chgData name="CRISTIAN DAVID RIOS URREGO" userId="S::cdavid.rios@udea.edu.co::a3254acb-3d31-4017-878c-5cb170c7c1c8" providerId="AD" clId="Web-{C6E16C85-ECB9-9472-8F03-34678DB77F8C}" dt="2024-04-06T17:58:29.816" v="387" actId="20577"/>
          <ac:spMkLst>
            <pc:docMk/>
            <pc:sldMk cId="535958184" sldId="333"/>
            <ac:spMk id="4" creationId="{2B0025AA-3CD5-55B2-12C7-E2F74248C30B}"/>
          </ac:spMkLst>
        </pc:spChg>
        <pc:spChg chg="add mod">
          <ac:chgData name="CRISTIAN DAVID RIOS URREGO" userId="S::cdavid.rios@udea.edu.co::a3254acb-3d31-4017-878c-5cb170c7c1c8" providerId="AD" clId="Web-{C6E16C85-ECB9-9472-8F03-34678DB77F8C}" dt="2024-04-06T17:49:51.648" v="169" actId="1076"/>
          <ac:spMkLst>
            <pc:docMk/>
            <pc:sldMk cId="535958184" sldId="333"/>
            <ac:spMk id="6" creationId="{09C826E6-7B9E-3F52-16CF-737082048DC8}"/>
          </ac:spMkLst>
        </pc:spChg>
        <pc:spChg chg="add mod">
          <ac:chgData name="CRISTIAN DAVID RIOS URREGO" userId="S::cdavid.rios@udea.edu.co::a3254acb-3d31-4017-878c-5cb170c7c1c8" providerId="AD" clId="Web-{C6E16C85-ECB9-9472-8F03-34678DB77F8C}" dt="2024-04-06T17:49:51.648" v="170" actId="1076"/>
          <ac:spMkLst>
            <pc:docMk/>
            <pc:sldMk cId="535958184" sldId="333"/>
            <ac:spMk id="7" creationId="{AEA58617-37F2-BF46-AA3D-B0BA7F364E1A}"/>
          </ac:spMkLst>
        </pc:spChg>
        <pc:spChg chg="add mod">
          <ac:chgData name="CRISTIAN DAVID RIOS URREGO" userId="S::cdavid.rios@udea.edu.co::a3254acb-3d31-4017-878c-5cb170c7c1c8" providerId="AD" clId="Web-{C6E16C85-ECB9-9472-8F03-34678DB77F8C}" dt="2024-04-06T17:49:51.648" v="171" actId="1076"/>
          <ac:spMkLst>
            <pc:docMk/>
            <pc:sldMk cId="535958184" sldId="333"/>
            <ac:spMk id="8" creationId="{4650B851-067E-696A-1244-2CFCC59E8054}"/>
          </ac:spMkLst>
        </pc:spChg>
        <pc:spChg chg="add mod">
          <ac:chgData name="CRISTIAN DAVID RIOS URREGO" userId="S::cdavid.rios@udea.edu.co::a3254acb-3d31-4017-878c-5cb170c7c1c8" providerId="AD" clId="Web-{C6E16C85-ECB9-9472-8F03-34678DB77F8C}" dt="2024-04-06T17:49:51.663" v="172" actId="1076"/>
          <ac:spMkLst>
            <pc:docMk/>
            <pc:sldMk cId="535958184" sldId="333"/>
            <ac:spMk id="9" creationId="{E4B084BB-833C-B64D-900B-280F4E6EBE6A}"/>
          </ac:spMkLst>
        </pc:spChg>
        <pc:spChg chg="add mod">
          <ac:chgData name="CRISTIAN DAVID RIOS URREGO" userId="S::cdavid.rios@udea.edu.co::a3254acb-3d31-4017-878c-5cb170c7c1c8" providerId="AD" clId="Web-{C6E16C85-ECB9-9472-8F03-34678DB77F8C}" dt="2024-04-06T17:49:51.663" v="173" actId="1076"/>
          <ac:spMkLst>
            <pc:docMk/>
            <pc:sldMk cId="535958184" sldId="333"/>
            <ac:spMk id="10" creationId="{A9B39FEF-F215-449E-E582-BB3682EA2C78}"/>
          </ac:spMkLst>
        </pc:spChg>
        <pc:spChg chg="add mod">
          <ac:chgData name="CRISTIAN DAVID RIOS URREGO" userId="S::cdavid.rios@udea.edu.co::a3254acb-3d31-4017-878c-5cb170c7c1c8" providerId="AD" clId="Web-{C6E16C85-ECB9-9472-8F03-34678DB77F8C}" dt="2024-04-06T17:49:51.663" v="174" actId="1076"/>
          <ac:spMkLst>
            <pc:docMk/>
            <pc:sldMk cId="535958184" sldId="333"/>
            <ac:spMk id="11" creationId="{5ED4A631-132F-44E2-9321-F4E6BEBB947E}"/>
          </ac:spMkLst>
        </pc:spChg>
        <pc:picChg chg="del">
          <ac:chgData name="CRISTIAN DAVID RIOS URREGO" userId="S::cdavid.rios@udea.edu.co::a3254acb-3d31-4017-878c-5cb170c7c1c8" providerId="AD" clId="Web-{C6E16C85-ECB9-9472-8F03-34678DB77F8C}" dt="2024-04-06T17:48:46.894" v="161"/>
          <ac:picMkLst>
            <pc:docMk/>
            <pc:sldMk cId="535958184" sldId="333"/>
            <ac:picMk id="2" creationId="{93B6EB3E-62FF-8F00-3746-6F7FAB567C64}"/>
          </ac:picMkLst>
        </pc:picChg>
        <pc:picChg chg="add mod">
          <ac:chgData name="CRISTIAN DAVID RIOS URREGO" userId="S::cdavid.rios@udea.edu.co::a3254acb-3d31-4017-878c-5cb170c7c1c8" providerId="AD" clId="Web-{C6E16C85-ECB9-9472-8F03-34678DB77F8C}" dt="2024-04-06T17:49:51.632" v="167" actId="1076"/>
          <ac:picMkLst>
            <pc:docMk/>
            <pc:sldMk cId="535958184" sldId="333"/>
            <ac:picMk id="3" creationId="{4DEE4EFC-53D3-8231-C3F8-3389591DAADA}"/>
          </ac:picMkLst>
        </pc:picChg>
        <pc:cxnChg chg="add mod">
          <ac:chgData name="CRISTIAN DAVID RIOS URREGO" userId="S::cdavid.rios@udea.edu.co::a3254acb-3d31-4017-878c-5cb170c7c1c8" providerId="AD" clId="Web-{C6E16C85-ECB9-9472-8F03-34678DB77F8C}" dt="2024-04-06T17:49:51.632" v="168" actId="1076"/>
          <ac:cxnSpMkLst>
            <pc:docMk/>
            <pc:sldMk cId="535958184" sldId="333"/>
            <ac:cxnSpMk id="5" creationId="{5480EBDB-B6C2-C177-6008-6228CF9031A7}"/>
          </ac:cxnSpMkLst>
        </pc:cxnChg>
      </pc:sldChg>
      <pc:sldChg chg="addSp delSp modSp">
        <pc:chgData name="CRISTIAN DAVID RIOS URREGO" userId="S::cdavid.rios@udea.edu.co::a3254acb-3d31-4017-878c-5cb170c7c1c8" providerId="AD" clId="Web-{C6E16C85-ECB9-9472-8F03-34678DB77F8C}" dt="2024-04-06T18:06:31.111" v="551" actId="1076"/>
        <pc:sldMkLst>
          <pc:docMk/>
          <pc:sldMk cId="3940380999" sldId="334"/>
        </pc:sldMkLst>
        <pc:spChg chg="add mod">
          <ac:chgData name="CRISTIAN DAVID RIOS URREGO" userId="S::cdavid.rios@udea.edu.co::a3254acb-3d31-4017-878c-5cb170c7c1c8" providerId="AD" clId="Web-{C6E16C85-ECB9-9472-8F03-34678DB77F8C}" dt="2024-04-06T18:06:31.111" v="551" actId="1076"/>
          <ac:spMkLst>
            <pc:docMk/>
            <pc:sldMk cId="3940380999" sldId="334"/>
            <ac:spMk id="3" creationId="{FA6E342E-6D92-90D5-F8B5-7D01578EB26A}"/>
          </ac:spMkLst>
        </pc:spChg>
        <pc:spChg chg="add del">
          <ac:chgData name="CRISTIAN DAVID RIOS URREGO" userId="S::cdavid.rios@udea.edu.co::a3254acb-3d31-4017-878c-5cb170c7c1c8" providerId="AD" clId="Web-{C6E16C85-ECB9-9472-8F03-34678DB77F8C}" dt="2024-04-06T17:59:58.009" v="390"/>
          <ac:spMkLst>
            <pc:docMk/>
            <pc:sldMk cId="3940380999" sldId="334"/>
            <ac:spMk id="5" creationId="{A1CC55F8-31DB-DC9B-F63B-A00BAE881DF3}"/>
          </ac:spMkLst>
        </pc:spChg>
        <pc:spChg chg="add del mod">
          <ac:chgData name="CRISTIAN DAVID RIOS URREGO" userId="S::cdavid.rios@udea.edu.co::a3254acb-3d31-4017-878c-5cb170c7c1c8" providerId="AD" clId="Web-{C6E16C85-ECB9-9472-8F03-34678DB77F8C}" dt="2024-04-06T18:02:10.219" v="497"/>
          <ac:spMkLst>
            <pc:docMk/>
            <pc:sldMk cId="3940380999" sldId="334"/>
            <ac:spMk id="15" creationId="{C4F19040-49C3-89DA-4E18-3F27706B51E3}"/>
          </ac:spMkLst>
        </pc:spChg>
        <pc:spChg chg="mod">
          <ac:chgData name="CRISTIAN DAVID RIOS URREGO" userId="S::cdavid.rios@udea.edu.co::a3254acb-3d31-4017-878c-5cb170c7c1c8" providerId="AD" clId="Web-{C6E16C85-ECB9-9472-8F03-34678DB77F8C}" dt="2024-04-06T18:02:04.719" v="492" actId="1076"/>
          <ac:spMkLst>
            <pc:docMk/>
            <pc:sldMk cId="3940380999" sldId="334"/>
            <ac:spMk id="162" creationId="{00000000-0000-0000-0000-000000000000}"/>
          </ac:spMkLst>
        </pc:spChg>
        <pc:graphicFrameChg chg="add del mod modGraphic">
          <ac:chgData name="CRISTIAN DAVID RIOS URREGO" userId="S::cdavid.rios@udea.edu.co::a3254acb-3d31-4017-878c-5cb170c7c1c8" providerId="AD" clId="Web-{C6E16C85-ECB9-9472-8F03-34678DB77F8C}" dt="2024-04-06T18:02:07.297" v="493"/>
          <ac:graphicFrameMkLst>
            <pc:docMk/>
            <pc:sldMk cId="3940380999" sldId="334"/>
            <ac:graphicFrameMk id="14" creationId="{C74F9BA6-6CC4-2323-4756-10C7B89DB83A}"/>
          </ac:graphicFrameMkLst>
        </pc:graphicFrameChg>
        <pc:graphicFrameChg chg="add mod modGraphic">
          <ac:chgData name="CRISTIAN DAVID RIOS URREGO" userId="S::cdavid.rios@udea.edu.co::a3254acb-3d31-4017-878c-5cb170c7c1c8" providerId="AD" clId="Web-{C6E16C85-ECB9-9472-8F03-34678DB77F8C}" dt="2024-04-06T18:02:41.830" v="519"/>
          <ac:graphicFrameMkLst>
            <pc:docMk/>
            <pc:sldMk cId="3940380999" sldId="334"/>
            <ac:graphicFrameMk id="17" creationId="{3931A8A2-CE79-3286-783A-12E59A397C77}"/>
          </ac:graphicFrameMkLst>
        </pc:graphicFrameChg>
        <pc:picChg chg="add mod">
          <ac:chgData name="CRISTIAN DAVID RIOS URREGO" userId="S::cdavid.rios@udea.edu.co::a3254acb-3d31-4017-878c-5cb170c7c1c8" providerId="AD" clId="Web-{C6E16C85-ECB9-9472-8F03-34678DB77F8C}" dt="2024-04-06T18:06:09.782" v="546" actId="1076"/>
          <ac:picMkLst>
            <pc:docMk/>
            <pc:sldMk cId="3940380999" sldId="334"/>
            <ac:picMk id="18" creationId="{AA31F0A7-727A-9139-9B0C-CFD89FFB5F65}"/>
          </ac:picMkLst>
        </pc:picChg>
      </pc:sldChg>
      <pc:sldChg chg="delSp modSp add replId">
        <pc:chgData name="CRISTIAN DAVID RIOS URREGO" userId="S::cdavid.rios@udea.edu.co::a3254acb-3d31-4017-878c-5cb170c7c1c8" providerId="AD" clId="Web-{C6E16C85-ECB9-9472-8F03-34678DB77F8C}" dt="2024-04-06T18:08:07.210" v="580"/>
        <pc:sldMkLst>
          <pc:docMk/>
          <pc:sldMk cId="148594598" sldId="335"/>
        </pc:sldMkLst>
        <pc:spChg chg="del">
          <ac:chgData name="CRISTIAN DAVID RIOS URREGO" userId="S::cdavid.rios@udea.edu.co::a3254acb-3d31-4017-878c-5cb170c7c1c8" providerId="AD" clId="Web-{C6E16C85-ECB9-9472-8F03-34678DB77F8C}" dt="2024-04-06T18:07:01.207" v="561"/>
          <ac:spMkLst>
            <pc:docMk/>
            <pc:sldMk cId="148594598" sldId="335"/>
            <ac:spMk id="3" creationId="{FA6E342E-6D92-90D5-F8B5-7D01578EB26A}"/>
          </ac:spMkLst>
        </pc:spChg>
        <pc:graphicFrameChg chg="mod modGraphic">
          <ac:chgData name="CRISTIAN DAVID RIOS URREGO" userId="S::cdavid.rios@udea.edu.co::a3254acb-3d31-4017-878c-5cb170c7c1c8" providerId="AD" clId="Web-{C6E16C85-ECB9-9472-8F03-34678DB77F8C}" dt="2024-04-06T18:08:07.210" v="580"/>
          <ac:graphicFrameMkLst>
            <pc:docMk/>
            <pc:sldMk cId="148594598" sldId="335"/>
            <ac:graphicFrameMk id="17" creationId="{3931A8A2-CE79-3286-783A-12E59A397C77}"/>
          </ac:graphicFrameMkLst>
        </pc:graphicFrameChg>
        <pc:picChg chg="del">
          <ac:chgData name="CRISTIAN DAVID RIOS URREGO" userId="S::cdavid.rios@udea.edu.co::a3254acb-3d31-4017-878c-5cb170c7c1c8" providerId="AD" clId="Web-{C6E16C85-ECB9-9472-8F03-34678DB77F8C}" dt="2024-04-06T18:06:59.769" v="560"/>
          <ac:picMkLst>
            <pc:docMk/>
            <pc:sldMk cId="148594598" sldId="335"/>
            <ac:picMk id="18" creationId="{AA31F0A7-727A-9139-9B0C-CFD89FFB5F65}"/>
          </ac:picMkLst>
        </pc:picChg>
      </pc:sldChg>
      <pc:sldChg chg="addSp modSp add replId">
        <pc:chgData name="CRISTIAN DAVID RIOS URREGO" userId="S::cdavid.rios@udea.edu.co::a3254acb-3d31-4017-878c-5cb170c7c1c8" providerId="AD" clId="Web-{C6E16C85-ECB9-9472-8F03-34678DB77F8C}" dt="2024-04-06T18:10:07.357" v="626" actId="1076"/>
        <pc:sldMkLst>
          <pc:docMk/>
          <pc:sldMk cId="455702167" sldId="336"/>
        </pc:sldMkLst>
        <pc:spChg chg="add mod">
          <ac:chgData name="CRISTIAN DAVID RIOS URREGO" userId="S::cdavid.rios@udea.edu.co::a3254acb-3d31-4017-878c-5cb170c7c1c8" providerId="AD" clId="Web-{C6E16C85-ECB9-9472-8F03-34678DB77F8C}" dt="2024-04-06T18:10:07.326" v="623" actId="1076"/>
          <ac:spMkLst>
            <pc:docMk/>
            <pc:sldMk cId="455702167" sldId="336"/>
            <ac:spMk id="5" creationId="{AFDBFCF4-BCB6-A3C1-BBCB-E37B198C58F2}"/>
          </ac:spMkLst>
        </pc:spChg>
        <pc:spChg chg="add mod">
          <ac:chgData name="CRISTIAN DAVID RIOS URREGO" userId="S::cdavid.rios@udea.edu.co::a3254acb-3d31-4017-878c-5cb170c7c1c8" providerId="AD" clId="Web-{C6E16C85-ECB9-9472-8F03-34678DB77F8C}" dt="2024-04-06T18:10:07.342" v="624" actId="1076"/>
          <ac:spMkLst>
            <pc:docMk/>
            <pc:sldMk cId="455702167" sldId="336"/>
            <ac:spMk id="6" creationId="{8426D6C7-D393-2AA3-BCDE-5A04824F6014}"/>
          </ac:spMkLst>
        </pc:spChg>
        <pc:spChg chg="add mod">
          <ac:chgData name="CRISTIAN DAVID RIOS URREGO" userId="S::cdavid.rios@udea.edu.co::a3254acb-3d31-4017-878c-5cb170c7c1c8" providerId="AD" clId="Web-{C6E16C85-ECB9-9472-8F03-34678DB77F8C}" dt="2024-04-06T18:10:07.342" v="625" actId="1076"/>
          <ac:spMkLst>
            <pc:docMk/>
            <pc:sldMk cId="455702167" sldId="336"/>
            <ac:spMk id="7" creationId="{F0EF6F85-D2AD-E49F-699B-9C1120E1E871}"/>
          </ac:spMkLst>
        </pc:spChg>
        <pc:graphicFrameChg chg="mod modGraphic">
          <ac:chgData name="CRISTIAN DAVID RIOS URREGO" userId="S::cdavid.rios@udea.edu.co::a3254acb-3d31-4017-878c-5cb170c7c1c8" providerId="AD" clId="Web-{C6E16C85-ECB9-9472-8F03-34678DB77F8C}" dt="2024-04-06T18:08:26.242" v="585"/>
          <ac:graphicFrameMkLst>
            <pc:docMk/>
            <pc:sldMk cId="455702167" sldId="336"/>
            <ac:graphicFrameMk id="17" creationId="{3931A8A2-CE79-3286-783A-12E59A397C77}"/>
          </ac:graphicFrameMkLst>
        </pc:graphicFrameChg>
        <pc:picChg chg="add mod">
          <ac:chgData name="CRISTIAN DAVID RIOS URREGO" userId="S::cdavid.rios@udea.edu.co::a3254acb-3d31-4017-878c-5cb170c7c1c8" providerId="AD" clId="Web-{C6E16C85-ECB9-9472-8F03-34678DB77F8C}" dt="2024-04-06T18:10:07.295" v="621" actId="1076"/>
          <ac:picMkLst>
            <pc:docMk/>
            <pc:sldMk cId="455702167" sldId="336"/>
            <ac:picMk id="3" creationId="{F946FDC5-15AF-6421-E65A-2B8C3CAE8CD4}"/>
          </ac:picMkLst>
        </pc:picChg>
        <pc:picChg chg="add mod">
          <ac:chgData name="CRISTIAN DAVID RIOS URREGO" userId="S::cdavid.rios@udea.edu.co::a3254acb-3d31-4017-878c-5cb170c7c1c8" providerId="AD" clId="Web-{C6E16C85-ECB9-9472-8F03-34678DB77F8C}" dt="2024-04-06T18:10:07.310" v="622" actId="1076"/>
          <ac:picMkLst>
            <pc:docMk/>
            <pc:sldMk cId="455702167" sldId="336"/>
            <ac:picMk id="4" creationId="{8CABFCE6-1C4C-3CF5-A88C-BEE6760B34A8}"/>
          </ac:picMkLst>
        </pc:picChg>
        <pc:picChg chg="add mod">
          <ac:chgData name="CRISTIAN DAVID RIOS URREGO" userId="S::cdavid.rios@udea.edu.co::a3254acb-3d31-4017-878c-5cb170c7c1c8" providerId="AD" clId="Web-{C6E16C85-ECB9-9472-8F03-34678DB77F8C}" dt="2024-04-06T18:10:07.357" v="626" actId="1076"/>
          <ac:picMkLst>
            <pc:docMk/>
            <pc:sldMk cId="455702167" sldId="336"/>
            <ac:picMk id="8" creationId="{8729D49C-9C84-899C-E962-DEED47460B6C}"/>
          </ac:picMkLst>
        </pc:picChg>
      </pc:sldChg>
      <pc:sldChg chg="addSp delSp modSp add replId">
        <pc:chgData name="CRISTIAN DAVID RIOS URREGO" userId="S::cdavid.rios@udea.edu.co::a3254acb-3d31-4017-878c-5cb170c7c1c8" providerId="AD" clId="Web-{C6E16C85-ECB9-9472-8F03-34678DB77F8C}" dt="2024-04-06T18:17:09.739" v="670" actId="1076"/>
        <pc:sldMkLst>
          <pc:docMk/>
          <pc:sldMk cId="2351492410" sldId="337"/>
        </pc:sldMkLst>
        <pc:spChg chg="del">
          <ac:chgData name="CRISTIAN DAVID RIOS URREGO" userId="S::cdavid.rios@udea.edu.co::a3254acb-3d31-4017-878c-5cb170c7c1c8" providerId="AD" clId="Web-{C6E16C85-ECB9-9472-8F03-34678DB77F8C}" dt="2024-04-06T18:16:16.721" v="637"/>
          <ac:spMkLst>
            <pc:docMk/>
            <pc:sldMk cId="2351492410" sldId="337"/>
            <ac:spMk id="5" creationId="{AFDBFCF4-BCB6-A3C1-BBCB-E37B198C58F2}"/>
          </ac:spMkLst>
        </pc:spChg>
        <pc:spChg chg="del">
          <ac:chgData name="CRISTIAN DAVID RIOS URREGO" userId="S::cdavid.rios@udea.edu.co::a3254acb-3d31-4017-878c-5cb170c7c1c8" providerId="AD" clId="Web-{C6E16C85-ECB9-9472-8F03-34678DB77F8C}" dt="2024-04-06T18:16:16.721" v="636"/>
          <ac:spMkLst>
            <pc:docMk/>
            <pc:sldMk cId="2351492410" sldId="337"/>
            <ac:spMk id="6" creationId="{8426D6C7-D393-2AA3-BCDE-5A04824F6014}"/>
          </ac:spMkLst>
        </pc:spChg>
        <pc:spChg chg="del">
          <ac:chgData name="CRISTIAN DAVID RIOS URREGO" userId="S::cdavid.rios@udea.edu.co::a3254acb-3d31-4017-878c-5cb170c7c1c8" providerId="AD" clId="Web-{C6E16C85-ECB9-9472-8F03-34678DB77F8C}" dt="2024-04-06T18:16:16.721" v="635"/>
          <ac:spMkLst>
            <pc:docMk/>
            <pc:sldMk cId="2351492410" sldId="337"/>
            <ac:spMk id="7" creationId="{F0EF6F85-D2AD-E49F-699B-9C1120E1E871}"/>
          </ac:spMkLst>
        </pc:spChg>
        <pc:spChg chg="add mod">
          <ac:chgData name="CRISTIAN DAVID RIOS URREGO" userId="S::cdavid.rios@udea.edu.co::a3254acb-3d31-4017-878c-5cb170c7c1c8" providerId="AD" clId="Web-{C6E16C85-ECB9-9472-8F03-34678DB77F8C}" dt="2024-04-06T18:16:40.300" v="666" actId="1076"/>
          <ac:spMkLst>
            <pc:docMk/>
            <pc:sldMk cId="2351492410" sldId="337"/>
            <ac:spMk id="11" creationId="{44220F54-5FA3-5C57-02C0-440252EBEAE1}"/>
          </ac:spMkLst>
        </pc:spChg>
        <pc:spChg chg="add mod">
          <ac:chgData name="CRISTIAN DAVID RIOS URREGO" userId="S::cdavid.rios@udea.edu.co::a3254acb-3d31-4017-878c-5cb170c7c1c8" providerId="AD" clId="Web-{C6E16C85-ECB9-9472-8F03-34678DB77F8C}" dt="2024-04-06T18:16:40.253" v="664" actId="1076"/>
          <ac:spMkLst>
            <pc:docMk/>
            <pc:sldMk cId="2351492410" sldId="337"/>
            <ac:spMk id="12" creationId="{E8A7EF44-48D4-F123-274D-60A3084C9BF6}"/>
          </ac:spMkLst>
        </pc:spChg>
        <pc:graphicFrameChg chg="mod modGraphic">
          <ac:chgData name="CRISTIAN DAVID RIOS URREGO" userId="S::cdavid.rios@udea.edu.co::a3254acb-3d31-4017-878c-5cb170c7c1c8" providerId="AD" clId="Web-{C6E16C85-ECB9-9472-8F03-34678DB77F8C}" dt="2024-04-06T18:15:42.297" v="634"/>
          <ac:graphicFrameMkLst>
            <pc:docMk/>
            <pc:sldMk cId="2351492410" sldId="337"/>
            <ac:graphicFrameMk id="17" creationId="{3931A8A2-CE79-3286-783A-12E59A397C77}"/>
          </ac:graphicFrameMkLst>
        </pc:graphicFrameChg>
        <pc:picChg chg="del">
          <ac:chgData name="CRISTIAN DAVID RIOS URREGO" userId="S::cdavid.rios@udea.edu.co::a3254acb-3d31-4017-878c-5cb170c7c1c8" providerId="AD" clId="Web-{C6E16C85-ECB9-9472-8F03-34678DB77F8C}" dt="2024-04-06T18:16:16.721" v="639"/>
          <ac:picMkLst>
            <pc:docMk/>
            <pc:sldMk cId="2351492410" sldId="337"/>
            <ac:picMk id="3" creationId="{F946FDC5-15AF-6421-E65A-2B8C3CAE8CD4}"/>
          </ac:picMkLst>
        </pc:picChg>
        <pc:picChg chg="del">
          <ac:chgData name="CRISTIAN DAVID RIOS URREGO" userId="S::cdavid.rios@udea.edu.co::a3254acb-3d31-4017-878c-5cb170c7c1c8" providerId="AD" clId="Web-{C6E16C85-ECB9-9472-8F03-34678DB77F8C}" dt="2024-04-06T18:16:16.721" v="638"/>
          <ac:picMkLst>
            <pc:docMk/>
            <pc:sldMk cId="2351492410" sldId="337"/>
            <ac:picMk id="4" creationId="{8CABFCE6-1C4C-3CF5-A88C-BEE6760B34A8}"/>
          </ac:picMkLst>
        </pc:picChg>
        <pc:picChg chg="del">
          <ac:chgData name="CRISTIAN DAVID RIOS URREGO" userId="S::cdavid.rios@udea.edu.co::a3254acb-3d31-4017-878c-5cb170c7c1c8" providerId="AD" clId="Web-{C6E16C85-ECB9-9472-8F03-34678DB77F8C}" dt="2024-04-06T18:15:28.843" v="628"/>
          <ac:picMkLst>
            <pc:docMk/>
            <pc:sldMk cId="2351492410" sldId="337"/>
            <ac:picMk id="8" creationId="{8729D49C-9C84-899C-E962-DEED47460B6C}"/>
          </ac:picMkLst>
        </pc:picChg>
        <pc:picChg chg="add mod">
          <ac:chgData name="CRISTIAN DAVID RIOS URREGO" userId="S::cdavid.rios@udea.edu.co::a3254acb-3d31-4017-878c-5cb170c7c1c8" providerId="AD" clId="Web-{C6E16C85-ECB9-9472-8F03-34678DB77F8C}" dt="2024-04-06T18:16:40.222" v="662" actId="1076"/>
          <ac:picMkLst>
            <pc:docMk/>
            <pc:sldMk cId="2351492410" sldId="337"/>
            <ac:picMk id="9" creationId="{7A4C1F61-D224-63C3-8012-73FDA08234E4}"/>
          </ac:picMkLst>
        </pc:picChg>
        <pc:picChg chg="add mod">
          <ac:chgData name="CRISTIAN DAVID RIOS URREGO" userId="S::cdavid.rios@udea.edu.co::a3254acb-3d31-4017-878c-5cb170c7c1c8" providerId="AD" clId="Web-{C6E16C85-ECB9-9472-8F03-34678DB77F8C}" dt="2024-04-06T18:16:40.238" v="663" actId="1076"/>
          <ac:picMkLst>
            <pc:docMk/>
            <pc:sldMk cId="2351492410" sldId="337"/>
            <ac:picMk id="10" creationId="{1AFCA63F-9D35-A52D-CC3E-8E0E68B15DE5}"/>
          </ac:picMkLst>
        </pc:picChg>
        <pc:picChg chg="add mod">
          <ac:chgData name="CRISTIAN DAVID RIOS URREGO" userId="S::cdavid.rios@udea.edu.co::a3254acb-3d31-4017-878c-5cb170c7c1c8" providerId="AD" clId="Web-{C6E16C85-ECB9-9472-8F03-34678DB77F8C}" dt="2024-04-06T18:16:40.284" v="665" actId="1076"/>
          <ac:picMkLst>
            <pc:docMk/>
            <pc:sldMk cId="2351492410" sldId="337"/>
            <ac:picMk id="13" creationId="{8B6020D9-E2C6-075B-D6F1-8A886EA89529}"/>
          </ac:picMkLst>
        </pc:picChg>
        <pc:picChg chg="add mod">
          <ac:chgData name="CRISTIAN DAVID RIOS URREGO" userId="S::cdavid.rios@udea.edu.co::a3254acb-3d31-4017-878c-5cb170c7c1c8" providerId="AD" clId="Web-{C6E16C85-ECB9-9472-8F03-34678DB77F8C}" dt="2024-04-06T18:17:09.739" v="670" actId="1076"/>
          <ac:picMkLst>
            <pc:docMk/>
            <pc:sldMk cId="2351492410" sldId="337"/>
            <ac:picMk id="14" creationId="{91565DD0-0277-DFA0-3208-353B84846F7E}"/>
          </ac:picMkLst>
        </pc:picChg>
      </pc:sldChg>
      <pc:sldChg chg="addSp delSp modSp add replId">
        <pc:chgData name="CRISTIAN DAVID RIOS URREGO" userId="S::cdavid.rios@udea.edu.co::a3254acb-3d31-4017-878c-5cb170c7c1c8" providerId="AD" clId="Web-{C6E16C85-ECB9-9472-8F03-34678DB77F8C}" dt="2024-04-06T18:23:02.805" v="855" actId="1076"/>
        <pc:sldMkLst>
          <pc:docMk/>
          <pc:sldMk cId="2837826795" sldId="338"/>
        </pc:sldMkLst>
        <pc:spChg chg="add mod">
          <ac:chgData name="CRISTIAN DAVID RIOS URREGO" userId="S::cdavid.rios@udea.edu.co::a3254acb-3d31-4017-878c-5cb170c7c1c8" providerId="AD" clId="Web-{C6E16C85-ECB9-9472-8F03-34678DB77F8C}" dt="2024-04-06T18:23:02.805" v="855" actId="1076"/>
          <ac:spMkLst>
            <pc:docMk/>
            <pc:sldMk cId="2837826795" sldId="338"/>
            <ac:spMk id="6" creationId="{CAB40974-2899-35EF-4D19-0EB66092A3F1}"/>
          </ac:spMkLst>
        </pc:spChg>
        <pc:spChg chg="del">
          <ac:chgData name="CRISTIAN DAVID RIOS URREGO" userId="S::cdavid.rios@udea.edu.co::a3254acb-3d31-4017-878c-5cb170c7c1c8" providerId="AD" clId="Web-{C6E16C85-ECB9-9472-8F03-34678DB77F8C}" dt="2024-04-06T18:17:57.320" v="675"/>
          <ac:spMkLst>
            <pc:docMk/>
            <pc:sldMk cId="2837826795" sldId="338"/>
            <ac:spMk id="11" creationId="{44220F54-5FA3-5C57-02C0-440252EBEAE1}"/>
          </ac:spMkLst>
        </pc:spChg>
        <pc:spChg chg="del">
          <ac:chgData name="CRISTIAN DAVID RIOS URREGO" userId="S::cdavid.rios@udea.edu.co::a3254acb-3d31-4017-878c-5cb170c7c1c8" providerId="AD" clId="Web-{C6E16C85-ECB9-9472-8F03-34678DB77F8C}" dt="2024-04-06T18:17:57.320" v="674"/>
          <ac:spMkLst>
            <pc:docMk/>
            <pc:sldMk cId="2837826795" sldId="338"/>
            <ac:spMk id="12" creationId="{E8A7EF44-48D4-F123-274D-60A3084C9BF6}"/>
          </ac:spMkLst>
        </pc:spChg>
        <pc:graphicFrameChg chg="add del mod">
          <ac:chgData name="CRISTIAN DAVID RIOS URREGO" userId="S::cdavid.rios@udea.edu.co::a3254acb-3d31-4017-878c-5cb170c7c1c8" providerId="AD" clId="Web-{C6E16C85-ECB9-9472-8F03-34678DB77F8C}" dt="2024-04-06T18:18:30.212" v="682"/>
          <ac:graphicFrameMkLst>
            <pc:docMk/>
            <pc:sldMk cId="2837826795" sldId="338"/>
            <ac:graphicFrameMk id="8" creationId="{830A67E3-B1F8-6429-A6AF-1694F3463AC6}"/>
          </ac:graphicFrameMkLst>
        </pc:graphicFrameChg>
        <pc:graphicFrameChg chg="add del mod">
          <ac:chgData name="CRISTIAN DAVID RIOS URREGO" userId="S::cdavid.rios@udea.edu.co::a3254acb-3d31-4017-878c-5cb170c7c1c8" providerId="AD" clId="Web-{C6E16C85-ECB9-9472-8F03-34678DB77F8C}" dt="2024-04-06T18:18:40.385" v="684"/>
          <ac:graphicFrameMkLst>
            <pc:docMk/>
            <pc:sldMk cId="2837826795" sldId="338"/>
            <ac:graphicFrameMk id="16" creationId="{4EC7146C-6538-C7CB-73E9-70707394E5CA}"/>
          </ac:graphicFrameMkLst>
        </pc:graphicFrameChg>
        <pc:graphicFrameChg chg="add mod modGraphic">
          <ac:chgData name="CRISTIAN DAVID RIOS URREGO" userId="S::cdavid.rios@udea.edu.co::a3254acb-3d31-4017-878c-5cb170c7c1c8" providerId="AD" clId="Web-{C6E16C85-ECB9-9472-8F03-34678DB77F8C}" dt="2024-04-06T18:23:02.789" v="854" actId="1076"/>
          <ac:graphicFrameMkLst>
            <pc:docMk/>
            <pc:sldMk cId="2837826795" sldId="338"/>
            <ac:graphicFrameMk id="18" creationId="{CCB7DE48-23EF-1E7A-C268-ED324A96FFE1}"/>
          </ac:graphicFrameMkLst>
        </pc:graphicFrameChg>
        <pc:picChg chg="add mod">
          <ac:chgData name="CRISTIAN DAVID RIOS URREGO" userId="S::cdavid.rios@udea.edu.co::a3254acb-3d31-4017-878c-5cb170c7c1c8" providerId="AD" clId="Web-{C6E16C85-ECB9-9472-8F03-34678DB77F8C}" dt="2024-04-06T18:23:02.742" v="851" actId="1076"/>
          <ac:picMkLst>
            <pc:docMk/>
            <pc:sldMk cId="2837826795" sldId="338"/>
            <ac:picMk id="3" creationId="{1409BB4F-C4DB-0D92-39DF-00D2FEE96ABE}"/>
          </ac:picMkLst>
        </pc:picChg>
        <pc:picChg chg="add mod">
          <ac:chgData name="CRISTIAN DAVID RIOS URREGO" userId="S::cdavid.rios@udea.edu.co::a3254acb-3d31-4017-878c-5cb170c7c1c8" providerId="AD" clId="Web-{C6E16C85-ECB9-9472-8F03-34678DB77F8C}" dt="2024-04-06T18:23:02.758" v="852" actId="1076"/>
          <ac:picMkLst>
            <pc:docMk/>
            <pc:sldMk cId="2837826795" sldId="338"/>
            <ac:picMk id="4" creationId="{34ABB0BE-AE0F-FB12-6C7F-701E25816AB9}"/>
          </ac:picMkLst>
        </pc:picChg>
        <pc:picChg chg="add mod">
          <ac:chgData name="CRISTIAN DAVID RIOS URREGO" userId="S::cdavid.rios@udea.edu.co::a3254acb-3d31-4017-878c-5cb170c7c1c8" providerId="AD" clId="Web-{C6E16C85-ECB9-9472-8F03-34678DB77F8C}" dt="2024-04-06T18:23:02.774" v="853" actId="1076"/>
          <ac:picMkLst>
            <pc:docMk/>
            <pc:sldMk cId="2837826795" sldId="338"/>
            <ac:picMk id="5" creationId="{B8BB7DF5-1E8E-B4B5-96BE-D77A8E44B41C}"/>
          </ac:picMkLst>
        </pc:picChg>
        <pc:picChg chg="del">
          <ac:chgData name="CRISTIAN DAVID RIOS URREGO" userId="S::cdavid.rios@udea.edu.co::a3254acb-3d31-4017-878c-5cb170c7c1c8" providerId="AD" clId="Web-{C6E16C85-ECB9-9472-8F03-34678DB77F8C}" dt="2024-04-06T18:17:57.320" v="677"/>
          <ac:picMkLst>
            <pc:docMk/>
            <pc:sldMk cId="2837826795" sldId="338"/>
            <ac:picMk id="9" creationId="{7A4C1F61-D224-63C3-8012-73FDA08234E4}"/>
          </ac:picMkLst>
        </pc:picChg>
        <pc:picChg chg="del">
          <ac:chgData name="CRISTIAN DAVID RIOS URREGO" userId="S::cdavid.rios@udea.edu.co::a3254acb-3d31-4017-878c-5cb170c7c1c8" providerId="AD" clId="Web-{C6E16C85-ECB9-9472-8F03-34678DB77F8C}" dt="2024-04-06T18:17:57.320" v="676"/>
          <ac:picMkLst>
            <pc:docMk/>
            <pc:sldMk cId="2837826795" sldId="338"/>
            <ac:picMk id="10" creationId="{1AFCA63F-9D35-A52D-CC3E-8E0E68B15DE5}"/>
          </ac:picMkLst>
        </pc:picChg>
        <pc:picChg chg="del">
          <ac:chgData name="CRISTIAN DAVID RIOS URREGO" userId="S::cdavid.rios@udea.edu.co::a3254acb-3d31-4017-878c-5cb170c7c1c8" providerId="AD" clId="Web-{C6E16C85-ECB9-9472-8F03-34678DB77F8C}" dt="2024-04-06T18:17:57.320" v="673"/>
          <ac:picMkLst>
            <pc:docMk/>
            <pc:sldMk cId="2837826795" sldId="338"/>
            <ac:picMk id="13" creationId="{8B6020D9-E2C6-075B-D6F1-8A886EA89529}"/>
          </ac:picMkLst>
        </pc:picChg>
        <pc:picChg chg="del">
          <ac:chgData name="CRISTIAN DAVID RIOS URREGO" userId="S::cdavid.rios@udea.edu.co::a3254acb-3d31-4017-878c-5cb170c7c1c8" providerId="AD" clId="Web-{C6E16C85-ECB9-9472-8F03-34678DB77F8C}" dt="2024-04-06T18:17:57.320" v="672"/>
          <ac:picMkLst>
            <pc:docMk/>
            <pc:sldMk cId="2837826795" sldId="338"/>
            <ac:picMk id="14" creationId="{91565DD0-0277-DFA0-3208-353B84846F7E}"/>
          </ac:picMkLst>
        </pc:picChg>
      </pc:sldChg>
      <pc:sldChg chg="delSp modSp add replId">
        <pc:chgData name="CRISTIAN DAVID RIOS URREGO" userId="S::cdavid.rios@udea.edu.co::a3254acb-3d31-4017-878c-5cb170c7c1c8" providerId="AD" clId="Web-{C6E16C85-ECB9-9472-8F03-34678DB77F8C}" dt="2024-04-06T21:03:44.601" v="889"/>
        <pc:sldMkLst>
          <pc:docMk/>
          <pc:sldMk cId="2280995916" sldId="340"/>
        </pc:sldMkLst>
        <pc:spChg chg="del">
          <ac:chgData name="CRISTIAN DAVID RIOS URREGO" userId="S::cdavid.rios@udea.edu.co::a3254acb-3d31-4017-878c-5cb170c7c1c8" providerId="AD" clId="Web-{C6E16C85-ECB9-9472-8F03-34678DB77F8C}" dt="2024-04-06T21:03:42.523" v="887"/>
          <ac:spMkLst>
            <pc:docMk/>
            <pc:sldMk cId="2280995916" sldId="340"/>
            <ac:spMk id="8" creationId="{A3D06B4F-EA5B-A986-62A2-C05B03FA31B7}"/>
          </ac:spMkLst>
        </pc:spChg>
        <pc:spChg chg="del mod">
          <ac:chgData name="CRISTIAN DAVID RIOS URREGO" userId="S::cdavid.rios@udea.edu.co::a3254acb-3d31-4017-878c-5cb170c7c1c8" providerId="AD" clId="Web-{C6E16C85-ECB9-9472-8F03-34678DB77F8C}" dt="2024-04-06T21:03:39.069" v="883"/>
          <ac:spMkLst>
            <pc:docMk/>
            <pc:sldMk cId="2280995916" sldId="340"/>
            <ac:spMk id="10" creationId="{8B2F3BF3-D2A4-1D81-AF9A-38EFB3236881}"/>
          </ac:spMkLst>
        </pc:spChg>
        <pc:spChg chg="del mod">
          <ac:chgData name="CRISTIAN DAVID RIOS URREGO" userId="S::cdavid.rios@udea.edu.co::a3254acb-3d31-4017-878c-5cb170c7c1c8" providerId="AD" clId="Web-{C6E16C85-ECB9-9472-8F03-34678DB77F8C}" dt="2024-04-06T21:03:44.601" v="889"/>
          <ac:spMkLst>
            <pc:docMk/>
            <pc:sldMk cId="2280995916" sldId="340"/>
            <ac:spMk id="11" creationId="{C529B54A-4D5B-3942-F94A-C449A537F5F1}"/>
          </ac:spMkLst>
        </pc:spChg>
        <pc:spChg chg="mod">
          <ac:chgData name="CRISTIAN DAVID RIOS URREGO" userId="S::cdavid.rios@udea.edu.co::a3254acb-3d31-4017-878c-5cb170c7c1c8" providerId="AD" clId="Web-{C6E16C85-ECB9-9472-8F03-34678DB77F8C}" dt="2024-04-06T21:03:30.616" v="878" actId="20577"/>
          <ac:spMkLst>
            <pc:docMk/>
            <pc:sldMk cId="2280995916" sldId="340"/>
            <ac:spMk id="158" creationId="{00000000-0000-0000-0000-000000000000}"/>
          </ac:spMkLst>
        </pc:spChg>
        <pc:graphicFrameChg chg="del">
          <ac:chgData name="CRISTIAN DAVID RIOS URREGO" userId="S::cdavid.rios@udea.edu.co::a3254acb-3d31-4017-878c-5cb170c7c1c8" providerId="AD" clId="Web-{C6E16C85-ECB9-9472-8F03-34678DB77F8C}" dt="2024-04-06T21:03:42.523" v="886"/>
          <ac:graphicFrameMkLst>
            <pc:docMk/>
            <pc:sldMk cId="2280995916" sldId="340"/>
            <ac:graphicFrameMk id="21" creationId="{F6E6EF2D-803D-B78E-BEC8-C3C913D1F982}"/>
          </ac:graphicFrameMkLst>
        </pc:graphicFrameChg>
        <pc:picChg chg="del">
          <ac:chgData name="CRISTIAN DAVID RIOS URREGO" userId="S::cdavid.rios@udea.edu.co::a3254acb-3d31-4017-878c-5cb170c7c1c8" providerId="AD" clId="Web-{C6E16C85-ECB9-9472-8F03-34678DB77F8C}" dt="2024-04-06T21:03:42.523" v="888"/>
          <ac:picMkLst>
            <pc:docMk/>
            <pc:sldMk cId="2280995916" sldId="340"/>
            <ac:picMk id="7" creationId="{46B0F26B-FCE3-F084-1EC4-A54C6E459E1E}"/>
          </ac:picMkLst>
        </pc:picChg>
        <pc:picChg chg="del">
          <ac:chgData name="CRISTIAN DAVID RIOS URREGO" userId="S::cdavid.rios@udea.edu.co::a3254acb-3d31-4017-878c-5cb170c7c1c8" providerId="AD" clId="Web-{C6E16C85-ECB9-9472-8F03-34678DB77F8C}" dt="2024-04-06T21:03:36.288" v="880"/>
          <ac:picMkLst>
            <pc:docMk/>
            <pc:sldMk cId="2280995916" sldId="340"/>
            <ac:picMk id="9" creationId="{F59D147D-8018-9E26-7A87-80794945D5AC}"/>
          </ac:picMkLst>
        </pc:picChg>
        <pc:picChg chg="del">
          <ac:chgData name="CRISTIAN DAVID RIOS URREGO" userId="S::cdavid.rios@udea.edu.co::a3254acb-3d31-4017-878c-5cb170c7c1c8" providerId="AD" clId="Web-{C6E16C85-ECB9-9472-8F03-34678DB77F8C}" dt="2024-04-06T21:03:35.757" v="879"/>
          <ac:picMkLst>
            <pc:docMk/>
            <pc:sldMk cId="2280995916" sldId="340"/>
            <ac:picMk id="12" creationId="{FEE56681-2FBF-84B7-2D9A-E9604D049B19}"/>
          </ac:picMkLst>
        </pc:picChg>
      </pc:sldChg>
      <pc:sldChg chg="modSp add replId">
        <pc:chgData name="CRISTIAN DAVID RIOS URREGO" userId="S::cdavid.rios@udea.edu.co::a3254acb-3d31-4017-878c-5cb170c7c1c8" providerId="AD" clId="Web-{C6E16C85-ECB9-9472-8F03-34678DB77F8C}" dt="2024-04-06T21:03:50.413" v="893" actId="20577"/>
        <pc:sldMkLst>
          <pc:docMk/>
          <pc:sldMk cId="3709092375" sldId="341"/>
        </pc:sldMkLst>
        <pc:spChg chg="mod">
          <ac:chgData name="CRISTIAN DAVID RIOS URREGO" userId="S::cdavid.rios@udea.edu.co::a3254acb-3d31-4017-878c-5cb170c7c1c8" providerId="AD" clId="Web-{C6E16C85-ECB9-9472-8F03-34678DB77F8C}" dt="2024-04-06T21:03:50.413" v="893" actId="20577"/>
          <ac:spMkLst>
            <pc:docMk/>
            <pc:sldMk cId="3709092375" sldId="341"/>
            <ac:spMk id="158" creationId="{00000000-0000-0000-0000-000000000000}"/>
          </ac:spMkLst>
        </pc:spChg>
      </pc:sldChg>
      <pc:sldChg chg="addSp delSp modSp add ord replId">
        <pc:chgData name="CRISTIAN DAVID RIOS URREGO" userId="S::cdavid.rios@udea.edu.co::a3254acb-3d31-4017-878c-5cb170c7c1c8" providerId="AD" clId="Web-{C6E16C85-ECB9-9472-8F03-34678DB77F8C}" dt="2024-04-06T21:22:51.138" v="958"/>
        <pc:sldMkLst>
          <pc:docMk/>
          <pc:sldMk cId="2214356601" sldId="342"/>
        </pc:sldMkLst>
        <pc:spChg chg="add del mod">
          <ac:chgData name="CRISTIAN DAVID RIOS URREGO" userId="S::cdavid.rios@udea.edu.co::a3254acb-3d31-4017-878c-5cb170c7c1c8" providerId="AD" clId="Web-{C6E16C85-ECB9-9472-8F03-34678DB77F8C}" dt="2024-04-06T21:22:51.138" v="958"/>
          <ac:spMkLst>
            <pc:docMk/>
            <pc:sldMk cId="2214356601" sldId="342"/>
            <ac:spMk id="5" creationId="{A45EC03C-61F4-51C9-0AC5-A42252E132D6}"/>
          </ac:spMkLst>
        </pc:spChg>
        <pc:spChg chg="mod">
          <ac:chgData name="CRISTIAN DAVID RIOS URREGO" userId="S::cdavid.rios@udea.edu.co::a3254acb-3d31-4017-878c-5cb170c7c1c8" providerId="AD" clId="Web-{C6E16C85-ECB9-9472-8F03-34678DB77F8C}" dt="2024-04-06T21:06:53.700" v="902" actId="20577"/>
          <ac:spMkLst>
            <pc:docMk/>
            <pc:sldMk cId="2214356601" sldId="342"/>
            <ac:spMk id="158" creationId="{00000000-0000-0000-0000-000000000000}"/>
          </ac:spMkLst>
        </pc:spChg>
        <pc:picChg chg="add del mod">
          <ac:chgData name="CRISTIAN DAVID RIOS URREGO" userId="S::cdavid.rios@udea.edu.co::a3254acb-3d31-4017-878c-5cb170c7c1c8" providerId="AD" clId="Web-{C6E16C85-ECB9-9472-8F03-34678DB77F8C}" dt="2024-04-06T21:22:48.216" v="957"/>
          <ac:picMkLst>
            <pc:docMk/>
            <pc:sldMk cId="2214356601" sldId="342"/>
            <ac:picMk id="3" creationId="{5D49F302-49DC-92A3-C438-744FCBDA6471}"/>
          </ac:picMkLst>
        </pc:picChg>
      </pc:sldChg>
      <pc:sldChg chg="addSp delSp modSp add ord replId">
        <pc:chgData name="CRISTIAN DAVID RIOS URREGO" userId="S::cdavid.rios@udea.edu.co::a3254acb-3d31-4017-878c-5cb170c7c1c8" providerId="AD" clId="Web-{C6E16C85-ECB9-9472-8F03-34678DB77F8C}" dt="2024-04-06T21:07:56.795" v="916" actId="1076"/>
        <pc:sldMkLst>
          <pc:docMk/>
          <pc:sldMk cId="747056053" sldId="343"/>
        </pc:sldMkLst>
        <pc:spChg chg="add mod">
          <ac:chgData name="CRISTIAN DAVID RIOS URREGO" userId="S::cdavid.rios@udea.edu.co::a3254acb-3d31-4017-878c-5cb170c7c1c8" providerId="AD" clId="Web-{C6E16C85-ECB9-9472-8F03-34678DB77F8C}" dt="2024-04-06T21:07:56.795" v="916" actId="1076"/>
          <ac:spMkLst>
            <pc:docMk/>
            <pc:sldMk cId="747056053" sldId="343"/>
            <ac:spMk id="3" creationId="{610710DB-9526-5CEF-A744-E879D26FB5BC}"/>
          </ac:spMkLst>
        </pc:spChg>
        <pc:spChg chg="mod">
          <ac:chgData name="CRISTIAN DAVID RIOS URREGO" userId="S::cdavid.rios@udea.edu.co::a3254acb-3d31-4017-878c-5cb170c7c1c8" providerId="AD" clId="Web-{C6E16C85-ECB9-9472-8F03-34678DB77F8C}" dt="2024-04-06T21:07:23.294" v="913" actId="20577"/>
          <ac:spMkLst>
            <pc:docMk/>
            <pc:sldMk cId="747056053" sldId="343"/>
            <ac:spMk id="610" creationId="{00000000-0000-0000-0000-000000000000}"/>
          </ac:spMkLst>
        </pc:spChg>
        <pc:picChg chg="add mod">
          <ac:chgData name="CRISTIAN DAVID RIOS URREGO" userId="S::cdavid.rios@udea.edu.co::a3254acb-3d31-4017-878c-5cb170c7c1c8" providerId="AD" clId="Web-{C6E16C85-ECB9-9472-8F03-34678DB77F8C}" dt="2024-04-06T21:07:56.795" v="915" actId="1076"/>
          <ac:picMkLst>
            <pc:docMk/>
            <pc:sldMk cId="747056053" sldId="343"/>
            <ac:picMk id="2" creationId="{185811DE-08E9-87BD-7939-349501AB51CE}"/>
          </ac:picMkLst>
        </pc:picChg>
        <pc:picChg chg="del">
          <ac:chgData name="CRISTIAN DAVID RIOS URREGO" userId="S::cdavid.rios@udea.edu.co::a3254acb-3d31-4017-878c-5cb170c7c1c8" providerId="AD" clId="Web-{C6E16C85-ECB9-9472-8F03-34678DB77F8C}" dt="2024-04-06T21:07:18.763" v="909"/>
          <ac:picMkLst>
            <pc:docMk/>
            <pc:sldMk cId="747056053" sldId="343"/>
            <ac:picMk id="5" creationId="{BB3C61EA-E058-DCB8-6645-BA96567CF388}"/>
          </ac:picMkLst>
        </pc:picChg>
      </pc:sldChg>
      <pc:sldChg chg="delSp add del replId">
        <pc:chgData name="CRISTIAN DAVID RIOS URREGO" userId="S::cdavid.rios@udea.edu.co::a3254acb-3d31-4017-878c-5cb170c7c1c8" providerId="AD" clId="Web-{C6E16C85-ECB9-9472-8F03-34678DB77F8C}" dt="2024-04-06T21:28:09.147" v="967"/>
        <pc:sldMkLst>
          <pc:docMk/>
          <pc:sldMk cId="676918785" sldId="344"/>
        </pc:sldMkLst>
        <pc:spChg chg="del">
          <ac:chgData name="CRISTIAN DAVID RIOS URREGO" userId="S::cdavid.rios@udea.edu.co::a3254acb-3d31-4017-878c-5cb170c7c1c8" providerId="AD" clId="Web-{C6E16C85-ECB9-9472-8F03-34678DB77F8C}" dt="2024-04-06T21:15:27.406" v="955"/>
          <ac:spMkLst>
            <pc:docMk/>
            <pc:sldMk cId="676918785" sldId="344"/>
            <ac:spMk id="3" creationId="{610710DB-9526-5CEF-A744-E879D26FB5BC}"/>
          </ac:spMkLst>
        </pc:spChg>
        <pc:picChg chg="del">
          <ac:chgData name="CRISTIAN DAVID RIOS URREGO" userId="S::cdavid.rios@udea.edu.co::a3254acb-3d31-4017-878c-5cb170c7c1c8" providerId="AD" clId="Web-{C6E16C85-ECB9-9472-8F03-34678DB77F8C}" dt="2024-04-06T21:15:24.750" v="954"/>
          <ac:picMkLst>
            <pc:docMk/>
            <pc:sldMk cId="676918785" sldId="344"/>
            <ac:picMk id="2" creationId="{185811DE-08E9-87BD-7939-349501AB51CE}"/>
          </ac:picMkLst>
        </pc:picChg>
      </pc:sldChg>
      <pc:sldChg chg="modSp add replId">
        <pc:chgData name="CRISTIAN DAVID RIOS URREGO" userId="S::cdavid.rios@udea.edu.co::a3254acb-3d31-4017-878c-5cb170c7c1c8" providerId="AD" clId="Web-{C6E16C85-ECB9-9472-8F03-34678DB77F8C}" dt="2024-04-06T21:34:26.236" v="1083" actId="20577"/>
        <pc:sldMkLst>
          <pc:docMk/>
          <pc:sldMk cId="713994343" sldId="345"/>
        </pc:sldMkLst>
        <pc:spChg chg="mod">
          <ac:chgData name="CRISTIAN DAVID RIOS URREGO" userId="S::cdavid.rios@udea.edu.co::a3254acb-3d31-4017-878c-5cb170c7c1c8" providerId="AD" clId="Web-{C6E16C85-ECB9-9472-8F03-34678DB77F8C}" dt="2024-04-06T21:34:26.236" v="1083" actId="20577"/>
          <ac:spMkLst>
            <pc:docMk/>
            <pc:sldMk cId="713994343" sldId="345"/>
            <ac:spMk id="5" creationId="{A45EC03C-61F4-51C9-0AC5-A42252E132D6}"/>
          </ac:spMkLst>
        </pc:spChg>
      </pc:sldChg>
      <pc:sldChg chg="addSp delSp modSp add replId">
        <pc:chgData name="CRISTIAN DAVID RIOS URREGO" userId="S::cdavid.rios@udea.edu.co::a3254acb-3d31-4017-878c-5cb170c7c1c8" providerId="AD" clId="Web-{C6E16C85-ECB9-9472-8F03-34678DB77F8C}" dt="2024-04-06T21:40:05.058" v="1089" actId="1076"/>
        <pc:sldMkLst>
          <pc:docMk/>
          <pc:sldMk cId="1729119321" sldId="346"/>
        </pc:sldMkLst>
        <pc:spChg chg="del">
          <ac:chgData name="CRISTIAN DAVID RIOS URREGO" userId="S::cdavid.rios@udea.edu.co::a3254acb-3d31-4017-878c-5cb170c7c1c8" providerId="AD" clId="Web-{C6E16C85-ECB9-9472-8F03-34678DB77F8C}" dt="2024-04-06T21:27:27.084" v="961"/>
          <ac:spMkLst>
            <pc:docMk/>
            <pc:sldMk cId="1729119321" sldId="346"/>
            <ac:spMk id="5" creationId="{A45EC03C-61F4-51C9-0AC5-A42252E132D6}"/>
          </ac:spMkLst>
        </pc:spChg>
        <pc:picChg chg="del">
          <ac:chgData name="CRISTIAN DAVID RIOS URREGO" userId="S::cdavid.rios@udea.edu.co::a3254acb-3d31-4017-878c-5cb170c7c1c8" providerId="AD" clId="Web-{C6E16C85-ECB9-9472-8F03-34678DB77F8C}" dt="2024-04-06T21:27:22.818" v="960"/>
          <ac:picMkLst>
            <pc:docMk/>
            <pc:sldMk cId="1729119321" sldId="346"/>
            <ac:picMk id="3" creationId="{5D49F302-49DC-92A3-C438-744FCBDA6471}"/>
          </ac:picMkLst>
        </pc:picChg>
        <pc:picChg chg="add del mod">
          <ac:chgData name="CRISTIAN DAVID RIOS URREGO" userId="S::cdavid.rios@udea.edu.co::a3254acb-3d31-4017-878c-5cb170c7c1c8" providerId="AD" clId="Web-{C6E16C85-ECB9-9472-8F03-34678DB77F8C}" dt="2024-04-06T21:28:53.367" v="968"/>
          <ac:picMkLst>
            <pc:docMk/>
            <pc:sldMk cId="1729119321" sldId="346"/>
            <ac:picMk id="4" creationId="{5C05D5B0-3D3A-978F-907E-F491804CF35B}"/>
          </ac:picMkLst>
        </pc:picChg>
        <pc:picChg chg="add del mod">
          <ac:chgData name="CRISTIAN DAVID RIOS URREGO" userId="S::cdavid.rios@udea.edu.co::a3254acb-3d31-4017-878c-5cb170c7c1c8" providerId="AD" clId="Web-{C6E16C85-ECB9-9472-8F03-34678DB77F8C}" dt="2024-04-06T21:30:24.432" v="974"/>
          <ac:picMkLst>
            <pc:docMk/>
            <pc:sldMk cId="1729119321" sldId="346"/>
            <ac:picMk id="6" creationId="{119243C5-B83A-28B8-D73A-53242AE6D2A2}"/>
          </ac:picMkLst>
        </pc:picChg>
        <pc:picChg chg="add del mod">
          <ac:chgData name="CRISTIAN DAVID RIOS URREGO" userId="S::cdavid.rios@udea.edu.co::a3254acb-3d31-4017-878c-5cb170c7c1c8" providerId="AD" clId="Web-{C6E16C85-ECB9-9472-8F03-34678DB77F8C}" dt="2024-04-06T21:30:59.714" v="980"/>
          <ac:picMkLst>
            <pc:docMk/>
            <pc:sldMk cId="1729119321" sldId="346"/>
            <ac:picMk id="7" creationId="{DA2EF5A3-175E-CEBC-4F9E-4FD9CCE9F17F}"/>
          </ac:picMkLst>
        </pc:picChg>
        <pc:picChg chg="add mod">
          <ac:chgData name="CRISTIAN DAVID RIOS URREGO" userId="S::cdavid.rios@udea.edu.co::a3254acb-3d31-4017-878c-5cb170c7c1c8" providerId="AD" clId="Web-{C6E16C85-ECB9-9472-8F03-34678DB77F8C}" dt="2024-04-06T21:40:05.058" v="1089" actId="1076"/>
          <ac:picMkLst>
            <pc:docMk/>
            <pc:sldMk cId="1729119321" sldId="346"/>
            <ac:picMk id="8" creationId="{1B6F01F4-6F17-EC6B-4C2E-652ECB963309}"/>
          </ac:picMkLst>
        </pc:picChg>
      </pc:sldChg>
      <pc:sldChg chg="addSp delSp modSp add replId">
        <pc:chgData name="CRISTIAN DAVID RIOS URREGO" userId="S::cdavid.rios@udea.edu.co::a3254acb-3d31-4017-878c-5cb170c7c1c8" providerId="AD" clId="Web-{C6E16C85-ECB9-9472-8F03-34678DB77F8C}" dt="2024-04-06T21:42:12.905" v="1156" actId="20577"/>
        <pc:sldMkLst>
          <pc:docMk/>
          <pc:sldMk cId="2342105705" sldId="347"/>
        </pc:sldMkLst>
        <pc:spChg chg="add mod">
          <ac:chgData name="CRISTIAN DAVID RIOS URREGO" userId="S::cdavid.rios@udea.edu.co::a3254acb-3d31-4017-878c-5cb170c7c1c8" providerId="AD" clId="Web-{C6E16C85-ECB9-9472-8F03-34678DB77F8C}" dt="2024-04-06T21:42:12.905" v="1156" actId="20577"/>
          <ac:spMkLst>
            <pc:docMk/>
            <pc:sldMk cId="2342105705" sldId="347"/>
            <ac:spMk id="4" creationId="{E29025FF-6E84-29B6-C4C7-46BCB9F7EE81}"/>
          </ac:spMkLst>
        </pc:spChg>
        <pc:picChg chg="del">
          <ac:chgData name="CRISTIAN DAVID RIOS URREGO" userId="S::cdavid.rios@udea.edu.co::a3254acb-3d31-4017-878c-5cb170c7c1c8" providerId="AD" clId="Web-{C6E16C85-ECB9-9472-8F03-34678DB77F8C}" dt="2024-04-06T21:41:27.201" v="1091"/>
          <ac:picMkLst>
            <pc:docMk/>
            <pc:sldMk cId="2342105705" sldId="347"/>
            <ac:picMk id="8" creationId="{1B6F01F4-6F17-EC6B-4C2E-652ECB963309}"/>
          </ac:picMkLst>
        </pc:picChg>
      </pc:sldChg>
      <pc:sldChg chg="add replId">
        <pc:chgData name="CRISTIAN DAVID RIOS URREGO" userId="S::cdavid.rios@udea.edu.co::a3254acb-3d31-4017-878c-5cb170c7c1c8" providerId="AD" clId="Web-{C6E16C85-ECB9-9472-8F03-34678DB77F8C}" dt="2024-04-06T21:50:17.781" v="1157"/>
        <pc:sldMkLst>
          <pc:docMk/>
          <pc:sldMk cId="3981266054" sldId="350"/>
        </pc:sldMkLst>
      </pc:sldChg>
      <pc:sldChg chg="add del">
        <pc:chgData name="CRISTIAN DAVID RIOS URREGO" userId="S::cdavid.rios@udea.edu.co::a3254acb-3d31-4017-878c-5cb170c7c1c8" providerId="AD" clId="Web-{C6E16C85-ECB9-9472-8F03-34678DB77F8C}" dt="2024-04-06T17:46:45.341" v="151"/>
        <pc:sldMkLst>
          <pc:docMk/>
          <pc:sldMk cId="297397496" sldId="385"/>
        </pc:sldMkLst>
      </pc:sldChg>
      <pc:sldMasterChg chg="addSldLayout delSldLayout">
        <pc:chgData name="CRISTIAN DAVID RIOS URREGO" userId="S::cdavid.rios@udea.edu.co::a3254acb-3d31-4017-878c-5cb170c7c1c8" providerId="AD" clId="Web-{C6E16C85-ECB9-9472-8F03-34678DB77F8C}" dt="2024-04-06T17:46:45.341" v="151"/>
        <pc:sldMasterMkLst>
          <pc:docMk/>
          <pc:sldMasterMk cId="0" sldId="2147483661"/>
        </pc:sldMasterMkLst>
        <pc:sldLayoutChg chg="add del replId">
          <pc:chgData name="CRISTIAN DAVID RIOS URREGO" userId="S::cdavid.rios@udea.edu.co::a3254acb-3d31-4017-878c-5cb170c7c1c8" providerId="AD" clId="Web-{C6E16C85-ECB9-9472-8F03-34678DB77F8C}" dt="2024-04-06T17:46:45.341" v="151"/>
          <pc:sldLayoutMkLst>
            <pc:docMk/>
            <pc:sldMasterMk cId="0" sldId="2147483661"/>
            <pc:sldLayoutMk cId="2836409349" sldId="2147483687"/>
          </pc:sldLayoutMkLst>
        </pc:sldLayoutChg>
      </pc:sldMasterChg>
    </pc:docChg>
  </pc:docChgLst>
  <pc:docChgLst>
    <pc:chgData name="JUAN RAFAEL OROZCO ARROYAVE" userId="S::rafael.orozco@udea.edu.co::82b08f9d-6564-478d-869e-4194c5d855dd" providerId="AD" clId="Web-{39DD1B77-ECA5-B142-DCFB-69949040CDEE}"/>
    <pc:docChg chg="modSld">
      <pc:chgData name="JUAN RAFAEL OROZCO ARROYAVE" userId="S::rafael.orozco@udea.edu.co::82b08f9d-6564-478d-869e-4194c5d855dd" providerId="AD" clId="Web-{39DD1B77-ECA5-B142-DCFB-69949040CDEE}" dt="2024-04-08T20:15:55.323" v="33" actId="20577"/>
      <pc:docMkLst>
        <pc:docMk/>
      </pc:docMkLst>
      <pc:sldChg chg="modSp">
        <pc:chgData name="JUAN RAFAEL OROZCO ARROYAVE" userId="S::rafael.orozco@udea.edu.co::82b08f9d-6564-478d-869e-4194c5d855dd" providerId="AD" clId="Web-{39DD1B77-ECA5-B142-DCFB-69949040CDEE}" dt="2024-04-08T20:15:55.323" v="33" actId="20577"/>
        <pc:sldMkLst>
          <pc:docMk/>
          <pc:sldMk cId="0" sldId="260"/>
        </pc:sldMkLst>
        <pc:spChg chg="mod">
          <ac:chgData name="JUAN RAFAEL OROZCO ARROYAVE" userId="S::rafael.orozco@udea.edu.co::82b08f9d-6564-478d-869e-4194c5d855dd" providerId="AD" clId="Web-{39DD1B77-ECA5-B142-DCFB-69949040CDEE}" dt="2024-04-08T20:15:22.604" v="3" actId="20577"/>
          <ac:spMkLst>
            <pc:docMk/>
            <pc:sldMk cId="0" sldId="260"/>
            <ac:spMk id="150" creationId="{00000000-0000-0000-0000-000000000000}"/>
          </ac:spMkLst>
        </pc:spChg>
        <pc:spChg chg="mod">
          <ac:chgData name="JUAN RAFAEL OROZCO ARROYAVE" userId="S::rafael.orozco@udea.edu.co::82b08f9d-6564-478d-869e-4194c5d855dd" providerId="AD" clId="Web-{39DD1B77-ECA5-B142-DCFB-69949040CDEE}" dt="2024-04-08T20:15:31.166" v="4" actId="20577"/>
          <ac:spMkLst>
            <pc:docMk/>
            <pc:sldMk cId="0" sldId="260"/>
            <ac:spMk id="153" creationId="{00000000-0000-0000-0000-000000000000}"/>
          </ac:spMkLst>
        </pc:spChg>
        <pc:spChg chg="mod">
          <ac:chgData name="JUAN RAFAEL OROZCO ARROYAVE" userId="S::rafael.orozco@udea.edu.co::82b08f9d-6564-478d-869e-4194c5d855dd" providerId="AD" clId="Web-{39DD1B77-ECA5-B142-DCFB-69949040CDEE}" dt="2024-04-08T20:15:55.323" v="33" actId="20577"/>
          <ac:spMkLst>
            <pc:docMk/>
            <pc:sldMk cId="0" sldId="260"/>
            <ac:spMk id="154" creationId="{00000000-0000-0000-0000-000000000000}"/>
          </ac:spMkLst>
        </pc:spChg>
      </pc:sldChg>
    </pc:docChg>
  </pc:docChgLst>
  <pc:docChgLst>
    <pc:chgData name="JUAN RAFAEL OROZCO ARROYAVE" userId="S::rafael.orozco@udea.edu.co::82b08f9d-6564-478d-869e-4194c5d855dd" providerId="AD" clId="Web-{05DAC193-B47D-CCE9-FD41-A21A4E5C087C}"/>
    <pc:docChg chg="modSld">
      <pc:chgData name="JUAN RAFAEL OROZCO ARROYAVE" userId="S::rafael.orozco@udea.edu.co::82b08f9d-6564-478d-869e-4194c5d855dd" providerId="AD" clId="Web-{05DAC193-B47D-CCE9-FD41-A21A4E5C087C}" dt="2024-04-09T15:57:13.853" v="9" actId="20577"/>
      <pc:docMkLst>
        <pc:docMk/>
      </pc:docMkLst>
      <pc:sldChg chg="modSp">
        <pc:chgData name="JUAN RAFAEL OROZCO ARROYAVE" userId="S::rafael.orozco@udea.edu.co::82b08f9d-6564-478d-869e-4194c5d855dd" providerId="AD" clId="Web-{05DAC193-B47D-CCE9-FD41-A21A4E5C087C}" dt="2024-04-09T15:57:13.853" v="9" actId="20577"/>
        <pc:sldMkLst>
          <pc:docMk/>
          <pc:sldMk cId="2342105705" sldId="347"/>
        </pc:sldMkLst>
        <pc:spChg chg="mod">
          <ac:chgData name="JUAN RAFAEL OROZCO ARROYAVE" userId="S::rafael.orozco@udea.edu.co::82b08f9d-6564-478d-869e-4194c5d855dd" providerId="AD" clId="Web-{05DAC193-B47D-CCE9-FD41-A21A4E5C087C}" dt="2024-04-09T15:57:13.853" v="9" actId="20577"/>
          <ac:spMkLst>
            <pc:docMk/>
            <pc:sldMk cId="2342105705" sldId="347"/>
            <ac:spMk id="4" creationId="{E29025FF-6E84-29B6-C4C7-46BCB9F7EE81}"/>
          </ac:spMkLst>
        </pc:spChg>
      </pc:sldChg>
    </pc:docChg>
  </pc:docChgLst>
</pc:chgInfo>
</file>

<file path=ppt/comments/modernComment_10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675DBFE-2DC5-4AA8-BD9F-A8E8A25248FD}" authorId="{69A7FC2D-8188-5855-957D-6507FDA96C50}" status="resolved" created="2024-04-06T18:12:30.806" complete="100000">
    <pc:sldMkLst xmlns:pc="http://schemas.microsoft.com/office/powerpoint/2013/main/command">
      <pc:docMk/>
      <pc:sldMk cId="0" sldId="261"/>
    </pc:sldMkLst>
    <p188:txBody>
      <a:bodyPr/>
      <a:lstStyle/>
      <a:p>
        <a:r>
          <a:rPr lang="en-US"/>
          <a:t>pedirle el video a Rafa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1260000" y="1237320"/>
            <a:ext cx="7559640" cy="1219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D780-6827-4B53-BCF5-4C7F43E13CA9}" type="datetime1">
              <a:rPr lang="es-CO" smtClean="0"/>
              <a:t>10/04/2024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Prof. Juan Rafael Orozco-Arroyave - GITA Lab  University of Antioquia, Medellín, Colombia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D362B-7555-4AA5-BD10-F27A78B9551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353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260000" y="1237320"/>
            <a:ext cx="7559640" cy="1219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O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O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CO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O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O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O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O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O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O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O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59640" cy="263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CO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O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O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O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O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O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O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O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ikimedia.org" TargetMode="External"/><Relationship Id="rId4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5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quizlet.com/313112455/functional-areas-of-the-brain-diagram/" TargetMode="Externa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quizlet.com/313112455/functional-areas-of-the-brain-diagram/" TargetMode="Externa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18/10/relationships/comments" Target="../comments/modernComment_105_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436680" y="2183760"/>
            <a:ext cx="9443880" cy="129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Aplicaciones</a:t>
            </a:r>
            <a:r>
              <a:rPr lang="en-US" sz="36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de IA </a:t>
            </a:r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en</a:t>
            </a:r>
            <a:r>
              <a:rPr lang="en-US" sz="36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la </a:t>
            </a:r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Clasificación</a:t>
            </a:r>
            <a:r>
              <a:rPr lang="en-US" sz="36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y </a:t>
            </a:r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Monitoreo</a:t>
            </a:r>
            <a:r>
              <a:rPr lang="en-US" sz="36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de la </a:t>
            </a:r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Enfermedad</a:t>
            </a:r>
            <a:r>
              <a:rPr lang="en-US" sz="36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de Parkinson a </a:t>
            </a:r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través</a:t>
            </a:r>
            <a:r>
              <a:rPr lang="en-US" sz="36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Señales</a:t>
            </a:r>
            <a:r>
              <a:rPr lang="en-US" sz="36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de Habla, Video, y </a:t>
            </a:r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Lenguaje</a:t>
            </a:r>
            <a:endParaRPr lang="es-ES" sz="3600">
              <a:latin typeface="Calibri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493200" y="4746960"/>
            <a:ext cx="9443880" cy="191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r>
              <a:rPr lang="en-US" sz="2400" spc="-1">
                <a:solidFill>
                  <a:srgbClr val="000000"/>
                </a:solidFill>
                <a:latin typeface="Calibri"/>
              </a:rPr>
              <a:t>MSc. Daniel Escobar-Grisales</a:t>
            </a:r>
            <a:endParaRPr lang="es-ES"/>
          </a:p>
          <a:p>
            <a:r>
              <a:rPr lang="en-US" sz="2400" spc="-1">
                <a:solidFill>
                  <a:srgbClr val="000000"/>
                </a:solidFill>
                <a:latin typeface="Calibri"/>
                <a:ea typeface="Times New Roman"/>
              </a:rPr>
              <a:t>MSc. Cristian David Ríos-Urrego</a:t>
            </a:r>
          </a:p>
          <a:p>
            <a:r>
              <a:rPr lang="en-US" sz="2400" spc="-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Prof. Dr.-Ing. Juan Rafael Orozco-Arroyave</a:t>
            </a:r>
          </a:p>
          <a:p>
            <a:endParaRPr lang="en-US" sz="2400" spc="-1">
              <a:solidFill>
                <a:srgbClr val="000000"/>
              </a:solidFill>
              <a:latin typeface="Calibri"/>
              <a:ea typeface="Times New Roman"/>
              <a:cs typeface="Arial"/>
            </a:endParaRPr>
          </a:p>
          <a:p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GITA Lab, </a:t>
            </a:r>
            <a:r>
              <a:rPr lang="en-US" sz="2400" spc="-1">
                <a:solidFill>
                  <a:srgbClr val="000000"/>
                </a:solidFill>
                <a:latin typeface="Calibri"/>
                <a:ea typeface="Times New Roman"/>
              </a:rPr>
              <a:t>Universidad de</a:t>
            </a: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 Antioquia, Medellín, Colombia</a:t>
            </a:r>
            <a:endParaRPr lang="es-CO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es-CO" sz="2400" b="0" strike="noStrike" spc="-1"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489960" y="6859080"/>
            <a:ext cx="951984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1400" spc="-1">
                <a:solidFill>
                  <a:srgbClr val="000000"/>
                </a:solidFill>
                <a:latin typeface="Arial"/>
                <a:ea typeface="Arial"/>
              </a:rPr>
              <a:t>                                                                                       10.04.2024</a:t>
            </a:r>
            <a:endParaRPr lang="es-CO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Motivación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10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3931A8A2-CE79-3286-783A-12E59A397C77}"/>
              </a:ext>
            </a:extLst>
          </p:cNvPr>
          <p:cNvGraphicFramePr>
            <a:graphicFrameLocks noGrp="1"/>
          </p:cNvGraphicFramePr>
          <p:nvPr/>
        </p:nvGraphicFramePr>
        <p:xfrm>
          <a:off x="889745" y="5892613"/>
          <a:ext cx="8341320" cy="731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85330">
                  <a:extLst>
                    <a:ext uri="{9D8B030D-6E8A-4147-A177-3AD203B41FA5}">
                      <a16:colId xmlns:a16="http://schemas.microsoft.com/office/drawing/2014/main" val="1561821920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4034291273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147864251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1394191018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Voz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Habla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Lenguaje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Emociones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07585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Marcha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Escritura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Expresiones</a:t>
                      </a:r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faciales</a:t>
                      </a:r>
                      <a:endParaRPr lang="es-E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Depresión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65971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409BB4F-C4DB-0D92-39DF-00D2FEE9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59" y="2360357"/>
            <a:ext cx="2542769" cy="85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4ABB0BE-AE0F-FB12-6C7F-701E25816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454" y="2327377"/>
            <a:ext cx="2545338" cy="85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8BB7DF5-1E8E-B4B5-96BE-D77A8E44B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636" y="2419247"/>
            <a:ext cx="2956471" cy="77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CAB40974-2899-35EF-4D19-0EB66092A3F1}"/>
              </a:ext>
            </a:extLst>
          </p:cNvPr>
          <p:cNvSpPr txBox="1"/>
          <p:nvPr/>
        </p:nvSpPr>
        <p:spPr>
          <a:xfrm>
            <a:off x="1644654" y="4476892"/>
            <a:ext cx="683462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/>
              <a:t>Participante</a:t>
            </a:r>
            <a:r>
              <a:rPr lang="en-US"/>
              <a:t> </a:t>
            </a:r>
            <a:r>
              <a:rPr lang="en-US" err="1"/>
              <a:t>masculito</a:t>
            </a:r>
            <a:r>
              <a:rPr lang="en-US"/>
              <a:t> con 59 </a:t>
            </a:r>
            <a:r>
              <a:rPr lang="en-US" err="1"/>
              <a:t>años</a:t>
            </a:r>
            <a:r>
              <a:rPr lang="en-US"/>
              <a:t> de </a:t>
            </a:r>
            <a:r>
              <a:rPr lang="en-US" err="1"/>
              <a:t>edad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2013</a:t>
            </a:r>
          </a:p>
        </p:txBody>
      </p:sp>
      <p:graphicFrame>
        <p:nvGraphicFramePr>
          <p:cNvPr id="18" name="Table 5">
            <a:extLst>
              <a:ext uri="{FF2B5EF4-FFF2-40B4-BE49-F238E27FC236}">
                <a16:creationId xmlns:a16="http://schemas.microsoft.com/office/drawing/2014/main" id="{CCB7DE48-23EF-1E7A-C268-ED324A96F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530836"/>
              </p:ext>
            </p:extLst>
          </p:nvPr>
        </p:nvGraphicFramePr>
        <p:xfrm>
          <a:off x="643645" y="3490978"/>
          <a:ext cx="8497956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32652">
                  <a:extLst>
                    <a:ext uri="{9D8B030D-6E8A-4147-A177-3AD203B41FA5}">
                      <a16:colId xmlns:a16="http://schemas.microsoft.com/office/drawing/2014/main" val="1561821920"/>
                    </a:ext>
                  </a:extLst>
                </a:gridCol>
                <a:gridCol w="2832652">
                  <a:extLst>
                    <a:ext uri="{9D8B030D-6E8A-4147-A177-3AD203B41FA5}">
                      <a16:colId xmlns:a16="http://schemas.microsoft.com/office/drawing/2014/main" val="4034291273"/>
                    </a:ext>
                  </a:extLst>
                </a:gridCol>
                <a:gridCol w="2832652">
                  <a:extLst>
                    <a:ext uri="{9D8B030D-6E8A-4147-A177-3AD203B41FA5}">
                      <a16:colId xmlns:a16="http://schemas.microsoft.com/office/drawing/2014/main" val="147864251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Junio 2013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Junio 2014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Noviembre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 2017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075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826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Motivación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11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B0F26B-FCE3-F084-1EC4-A54C6E459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1"/>
          <a:stretch/>
        </p:blipFill>
        <p:spPr bwMode="auto">
          <a:xfrm>
            <a:off x="4872661" y="3478623"/>
            <a:ext cx="3821641" cy="13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A3D06B4F-EA5B-A986-62A2-C05B03FA31B7}"/>
              </a:ext>
            </a:extLst>
          </p:cNvPr>
          <p:cNvSpPr txBox="1"/>
          <p:nvPr/>
        </p:nvSpPr>
        <p:spPr>
          <a:xfrm>
            <a:off x="952387" y="5021012"/>
            <a:ext cx="784984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/>
              <a:t> </a:t>
            </a:r>
            <a:r>
              <a:rPr lang="de-DE" sz="2000" err="1"/>
              <a:t>Patrones</a:t>
            </a:r>
            <a:r>
              <a:rPr lang="de-DE" sz="2000"/>
              <a:t> anormales en </a:t>
            </a:r>
            <a:r>
              <a:rPr lang="de-DE" sz="2000" err="1"/>
              <a:t>el</a:t>
            </a:r>
            <a:r>
              <a:rPr lang="de-DE" sz="2000"/>
              <a:t> </a:t>
            </a:r>
            <a:r>
              <a:rPr lang="de-DE" sz="2000" err="1"/>
              <a:t>movimiento</a:t>
            </a:r>
            <a:r>
              <a:rPr lang="de-DE" sz="2000"/>
              <a:t> de </a:t>
            </a:r>
            <a:r>
              <a:rPr lang="de-DE" sz="2000" err="1"/>
              <a:t>una</a:t>
            </a:r>
            <a:r>
              <a:rPr lang="de-DE" sz="2000"/>
              <a:t> </a:t>
            </a:r>
            <a:r>
              <a:rPr lang="de-DE" sz="2000" err="1"/>
              <a:t>caminata</a:t>
            </a:r>
            <a:r>
              <a:rPr lang="de-DE" sz="2000"/>
              <a:t> de 4X10m </a:t>
            </a:r>
            <a:endParaRPr lang="es-E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9D147D-8018-9E26-7A87-80794945D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2"/>
          <a:stretch/>
        </p:blipFill>
        <p:spPr bwMode="auto">
          <a:xfrm>
            <a:off x="945366" y="3478623"/>
            <a:ext cx="3821641" cy="13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2F3BF3-D2A4-1D81-AF9A-38EFB3236881}"/>
              </a:ext>
            </a:extLst>
          </p:cNvPr>
          <p:cNvSpPr/>
          <p:nvPr/>
        </p:nvSpPr>
        <p:spPr>
          <a:xfrm>
            <a:off x="2282599" y="3074156"/>
            <a:ext cx="1178528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Control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29B54A-4D5B-3942-F94A-C449A537F5F1}"/>
              </a:ext>
            </a:extLst>
          </p:cNvPr>
          <p:cNvSpPr/>
          <p:nvPr/>
        </p:nvSpPr>
        <p:spPr>
          <a:xfrm>
            <a:off x="6079698" y="3074157"/>
            <a:ext cx="140756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Parkinson</a:t>
            </a:r>
          </a:p>
        </p:txBody>
      </p:sp>
      <p:pic>
        <p:nvPicPr>
          <p:cNvPr id="12" name="Imagen 3">
            <a:extLst>
              <a:ext uri="{FF2B5EF4-FFF2-40B4-BE49-F238E27FC236}">
                <a16:creationId xmlns:a16="http://schemas.microsoft.com/office/drawing/2014/main" id="{FEE56681-2FBF-84B7-2D9A-E9604D049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783" y="1298995"/>
            <a:ext cx="3368943" cy="1822017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B5BF0D5-2ED5-F810-8D4B-8D1B37927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808112"/>
              </p:ext>
            </p:extLst>
          </p:nvPr>
        </p:nvGraphicFramePr>
        <p:xfrm>
          <a:off x="889745" y="5892613"/>
          <a:ext cx="8341320" cy="731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85330">
                  <a:extLst>
                    <a:ext uri="{9D8B030D-6E8A-4147-A177-3AD203B41FA5}">
                      <a16:colId xmlns:a16="http://schemas.microsoft.com/office/drawing/2014/main" val="1561821920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4034291273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147864251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1394191018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Voz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Habla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Lenguaje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Emociones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07585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Marcha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Escritura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Expresiones</a:t>
                      </a:r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faciales</a:t>
                      </a:r>
                      <a:endParaRPr lang="es-E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Depresión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659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392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Motivación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12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pic>
        <p:nvPicPr>
          <p:cNvPr id="3" name="Imagen 10">
            <a:extLst>
              <a:ext uri="{FF2B5EF4-FFF2-40B4-BE49-F238E27FC236}">
                <a16:creationId xmlns:a16="http://schemas.microsoft.com/office/drawing/2014/main" id="{7191524B-CFB0-CDA7-9C53-60C1381E6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798" y="2530848"/>
            <a:ext cx="3759200" cy="3739662"/>
          </a:xfrm>
          <a:prstGeom prst="rect">
            <a:avLst/>
          </a:prstGeom>
        </p:spPr>
      </p:pic>
      <p:grpSp>
        <p:nvGrpSpPr>
          <p:cNvPr id="4" name="Grupo 11">
            <a:extLst>
              <a:ext uri="{FF2B5EF4-FFF2-40B4-BE49-F238E27FC236}">
                <a16:creationId xmlns:a16="http://schemas.microsoft.com/office/drawing/2014/main" id="{9A9BA882-588B-F7BF-A5C9-426D406E5019}"/>
              </a:ext>
            </a:extLst>
          </p:cNvPr>
          <p:cNvGrpSpPr/>
          <p:nvPr/>
        </p:nvGrpSpPr>
        <p:grpSpPr>
          <a:xfrm>
            <a:off x="1708688" y="4923959"/>
            <a:ext cx="3093184" cy="1630101"/>
            <a:chOff x="2772751" y="4851050"/>
            <a:chExt cx="3093184" cy="1630101"/>
          </a:xfrm>
        </p:grpSpPr>
        <p:pic>
          <p:nvPicPr>
            <p:cNvPr id="28" name="Imagen 3" descr="Logotipo&#10;&#10;Descripción generada automáticamente">
              <a:extLst>
                <a:ext uri="{FF2B5EF4-FFF2-40B4-BE49-F238E27FC236}">
                  <a16:creationId xmlns:a16="http://schemas.microsoft.com/office/drawing/2014/main" id="{2960A266-DDA4-F766-CC26-83CD8CC8A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5245" y="4851050"/>
              <a:ext cx="1492739" cy="1415280"/>
            </a:xfrm>
            <a:prstGeom prst="rect">
              <a:avLst/>
            </a:prstGeom>
          </p:spPr>
        </p:pic>
        <p:grpSp>
          <p:nvGrpSpPr>
            <p:cNvPr id="29" name="Grupo 1">
              <a:extLst>
                <a:ext uri="{FF2B5EF4-FFF2-40B4-BE49-F238E27FC236}">
                  <a16:creationId xmlns:a16="http://schemas.microsoft.com/office/drawing/2014/main" id="{AF5A528A-21DF-775B-EC94-8FFB8E29F3F6}"/>
                </a:ext>
              </a:extLst>
            </p:cNvPr>
            <p:cNvGrpSpPr/>
            <p:nvPr/>
          </p:nvGrpSpPr>
          <p:grpSpPr>
            <a:xfrm>
              <a:off x="2772751" y="4853597"/>
              <a:ext cx="3093184" cy="1627554"/>
              <a:chOff x="2772751" y="4853597"/>
              <a:chExt cx="3093184" cy="1627554"/>
            </a:xfrm>
          </p:grpSpPr>
          <p:sp>
            <p:nvSpPr>
              <p:cNvPr id="30" name="Elipse 12">
                <a:extLst>
                  <a:ext uri="{FF2B5EF4-FFF2-40B4-BE49-F238E27FC236}">
                    <a16:creationId xmlns:a16="http://schemas.microsoft.com/office/drawing/2014/main" id="{2BBFA2FA-840A-3FBC-CE8D-7C198170858E}"/>
                  </a:ext>
                </a:extLst>
              </p:cNvPr>
              <p:cNvSpPr/>
              <p:nvPr/>
            </p:nvSpPr>
            <p:spPr>
              <a:xfrm>
                <a:off x="2772751" y="4853597"/>
                <a:ext cx="1676400" cy="1627554"/>
              </a:xfrm>
              <a:prstGeom prst="ellipse">
                <a:avLst/>
              </a:prstGeom>
              <a:noFill/>
              <a:ln w="28575">
                <a:solidFill>
                  <a:srgbClr val="164A2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endPara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1" name="Conector recto de flecha 13">
                <a:extLst>
                  <a:ext uri="{FF2B5EF4-FFF2-40B4-BE49-F238E27FC236}">
                    <a16:creationId xmlns:a16="http://schemas.microsoft.com/office/drawing/2014/main" id="{0246E2DE-6CF8-7660-462C-45DA28CC51DA}"/>
                  </a:ext>
                </a:extLst>
              </p:cNvPr>
              <p:cNvCxnSpPr/>
              <p:nvPr/>
            </p:nvCxnSpPr>
            <p:spPr>
              <a:xfrm flipH="1" flipV="1">
                <a:off x="4543182" y="5881565"/>
                <a:ext cx="1322753" cy="287215"/>
              </a:xfrm>
              <a:prstGeom prst="straightConnector1">
                <a:avLst/>
              </a:prstGeom>
              <a:ln w="12700">
                <a:solidFill>
                  <a:srgbClr val="164A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upo 23">
            <a:extLst>
              <a:ext uri="{FF2B5EF4-FFF2-40B4-BE49-F238E27FC236}">
                <a16:creationId xmlns:a16="http://schemas.microsoft.com/office/drawing/2014/main" id="{2BBF4284-55F1-0FCA-1ABC-EBFAA9376366}"/>
              </a:ext>
            </a:extLst>
          </p:cNvPr>
          <p:cNvGrpSpPr/>
          <p:nvPr/>
        </p:nvGrpSpPr>
        <p:grpSpPr>
          <a:xfrm>
            <a:off x="5583410" y="4105889"/>
            <a:ext cx="2862842" cy="1686169"/>
            <a:chOff x="6647473" y="4032981"/>
            <a:chExt cx="2862842" cy="1686169"/>
          </a:xfrm>
        </p:grpSpPr>
        <p:pic>
          <p:nvPicPr>
            <p:cNvPr id="25" name="Imagen 5" descr="Texto, Logotipo&#10;&#10;Descripción generada automáticamente">
              <a:extLst>
                <a:ext uri="{FF2B5EF4-FFF2-40B4-BE49-F238E27FC236}">
                  <a16:creationId xmlns:a16="http://schemas.microsoft.com/office/drawing/2014/main" id="{3BCDF91A-64FC-358E-3025-C7B20C3BD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00000">
              <a:off x="7880807" y="4335109"/>
              <a:ext cx="1629508" cy="960164"/>
            </a:xfrm>
            <a:prstGeom prst="rect">
              <a:avLst/>
            </a:prstGeom>
          </p:spPr>
        </p:pic>
        <p:sp>
          <p:nvSpPr>
            <p:cNvPr id="26" name="Elipse 14">
              <a:extLst>
                <a:ext uri="{FF2B5EF4-FFF2-40B4-BE49-F238E27FC236}">
                  <a16:creationId xmlns:a16="http://schemas.microsoft.com/office/drawing/2014/main" id="{E5882006-D725-DE79-4BBB-B13B4DBD24F9}"/>
                </a:ext>
              </a:extLst>
            </p:cNvPr>
            <p:cNvSpPr/>
            <p:nvPr/>
          </p:nvSpPr>
          <p:spPr>
            <a:xfrm>
              <a:off x="7755058" y="4032981"/>
              <a:ext cx="1735015" cy="1686169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7" name="Conector recto de flecha 15">
              <a:extLst>
                <a:ext uri="{FF2B5EF4-FFF2-40B4-BE49-F238E27FC236}">
                  <a16:creationId xmlns:a16="http://schemas.microsoft.com/office/drawing/2014/main" id="{D1ECD19C-B2A8-65D4-23AB-A87DFF4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6647473" y="4615472"/>
              <a:ext cx="1021862" cy="181707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o 24">
            <a:extLst>
              <a:ext uri="{FF2B5EF4-FFF2-40B4-BE49-F238E27FC236}">
                <a16:creationId xmlns:a16="http://schemas.microsoft.com/office/drawing/2014/main" id="{3693B6B1-2E41-1FC1-555E-403893B3B2DA}"/>
              </a:ext>
            </a:extLst>
          </p:cNvPr>
          <p:cNvGrpSpPr/>
          <p:nvPr/>
        </p:nvGrpSpPr>
        <p:grpSpPr>
          <a:xfrm>
            <a:off x="4938641" y="1868735"/>
            <a:ext cx="2852369" cy="1285631"/>
            <a:chOff x="6002704" y="1795826"/>
            <a:chExt cx="2852369" cy="1285631"/>
          </a:xfrm>
        </p:grpSpPr>
        <p:pic>
          <p:nvPicPr>
            <p:cNvPr id="22" name="Imagen 9">
              <a:extLst>
                <a:ext uri="{FF2B5EF4-FFF2-40B4-BE49-F238E27FC236}">
                  <a16:creationId xmlns:a16="http://schemas.microsoft.com/office/drawing/2014/main" id="{37540E4E-5E4F-F70A-2CBE-E8498D1F0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684478" y="1947351"/>
              <a:ext cx="1027723" cy="901993"/>
            </a:xfrm>
            <a:prstGeom prst="rect">
              <a:avLst/>
            </a:prstGeom>
          </p:spPr>
        </p:pic>
        <p:cxnSp>
          <p:nvCxnSpPr>
            <p:cNvPr id="23" name="Conector recto de flecha 17">
              <a:extLst>
                <a:ext uri="{FF2B5EF4-FFF2-40B4-BE49-F238E27FC236}">
                  <a16:creationId xmlns:a16="http://schemas.microsoft.com/office/drawing/2014/main" id="{05866079-CEC5-BD43-2229-D5FE87B159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2704" y="2452564"/>
              <a:ext cx="1481015" cy="287214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ipse 18">
              <a:extLst>
                <a:ext uri="{FF2B5EF4-FFF2-40B4-BE49-F238E27FC236}">
                  <a16:creationId xmlns:a16="http://schemas.microsoft.com/office/drawing/2014/main" id="{B26CB5A6-1935-9BD9-21FA-4122EFA1A4B0}"/>
                </a:ext>
              </a:extLst>
            </p:cNvPr>
            <p:cNvSpPr/>
            <p:nvPr/>
          </p:nvSpPr>
          <p:spPr>
            <a:xfrm>
              <a:off x="7540134" y="1795826"/>
              <a:ext cx="1314939" cy="1285631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upo 25">
            <a:extLst>
              <a:ext uri="{FF2B5EF4-FFF2-40B4-BE49-F238E27FC236}">
                <a16:creationId xmlns:a16="http://schemas.microsoft.com/office/drawing/2014/main" id="{4BBD23FC-8AFC-A2AB-5E6C-D40A7570D624}"/>
              </a:ext>
            </a:extLst>
          </p:cNvPr>
          <p:cNvGrpSpPr/>
          <p:nvPr/>
        </p:nvGrpSpPr>
        <p:grpSpPr>
          <a:xfrm>
            <a:off x="2920070" y="1370503"/>
            <a:ext cx="2038109" cy="1441940"/>
            <a:chOff x="3984133" y="1297594"/>
            <a:chExt cx="2038109" cy="1441940"/>
          </a:xfrm>
        </p:grpSpPr>
        <p:pic>
          <p:nvPicPr>
            <p:cNvPr id="18" name="Imagen 8" descr="Icono&#10;&#10;Descripción generada automáticamente">
              <a:extLst>
                <a:ext uri="{FF2B5EF4-FFF2-40B4-BE49-F238E27FC236}">
                  <a16:creationId xmlns:a16="http://schemas.microsoft.com/office/drawing/2014/main" id="{F0EAA8CD-717A-B15B-7C84-F57C878B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28476" y="1675942"/>
              <a:ext cx="1209431" cy="760963"/>
            </a:xfrm>
            <a:prstGeom prst="rect">
              <a:avLst/>
            </a:prstGeom>
          </p:spPr>
        </p:pic>
        <p:sp>
          <p:nvSpPr>
            <p:cNvPr id="19" name="Elipse 16">
              <a:extLst>
                <a:ext uri="{FF2B5EF4-FFF2-40B4-BE49-F238E27FC236}">
                  <a16:creationId xmlns:a16="http://schemas.microsoft.com/office/drawing/2014/main" id="{E10DB1D2-99B7-E174-18A7-3AEFF01F6E98}"/>
                </a:ext>
              </a:extLst>
            </p:cNvPr>
            <p:cNvSpPr/>
            <p:nvPr/>
          </p:nvSpPr>
          <p:spPr>
            <a:xfrm>
              <a:off x="3984133" y="1297594"/>
              <a:ext cx="1412632" cy="1441940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D68D1E8B-ED55-42B7-B6BC-467122854C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10334" y="2345103"/>
              <a:ext cx="511908" cy="209060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26">
            <a:extLst>
              <a:ext uri="{FF2B5EF4-FFF2-40B4-BE49-F238E27FC236}">
                <a16:creationId xmlns:a16="http://schemas.microsoft.com/office/drawing/2014/main" id="{17F58775-A80A-7EF4-7E51-377A5B9134AA}"/>
              </a:ext>
            </a:extLst>
          </p:cNvPr>
          <p:cNvGrpSpPr/>
          <p:nvPr/>
        </p:nvGrpSpPr>
        <p:grpSpPr>
          <a:xfrm>
            <a:off x="2300095" y="3021365"/>
            <a:ext cx="2575417" cy="1582370"/>
            <a:chOff x="3364158" y="2948456"/>
            <a:chExt cx="2575417" cy="1582370"/>
          </a:xfrm>
        </p:grpSpPr>
        <p:pic>
          <p:nvPicPr>
            <p:cNvPr id="15" name="Imagen 20">
              <a:extLst>
                <a:ext uri="{FF2B5EF4-FFF2-40B4-BE49-F238E27FC236}">
                  <a16:creationId xmlns:a16="http://schemas.microsoft.com/office/drawing/2014/main" id="{938C6CA3-3334-4C81-DF8F-5C43F8E19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9952" y="3549144"/>
              <a:ext cx="743683" cy="724145"/>
            </a:xfrm>
            <a:prstGeom prst="rect">
              <a:avLst/>
            </a:prstGeom>
          </p:spPr>
        </p:pic>
        <p:sp>
          <p:nvSpPr>
            <p:cNvPr id="16" name="Elipse 21">
              <a:extLst>
                <a:ext uri="{FF2B5EF4-FFF2-40B4-BE49-F238E27FC236}">
                  <a16:creationId xmlns:a16="http://schemas.microsoft.com/office/drawing/2014/main" id="{7340FFFF-C582-6125-F8CC-88D7F7BC0948}"/>
                </a:ext>
              </a:extLst>
            </p:cNvPr>
            <p:cNvSpPr/>
            <p:nvPr/>
          </p:nvSpPr>
          <p:spPr>
            <a:xfrm>
              <a:off x="3364158" y="3294039"/>
              <a:ext cx="1217248" cy="1236787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" name="Conector recto de flecha 22">
              <a:extLst>
                <a:ext uri="{FF2B5EF4-FFF2-40B4-BE49-F238E27FC236}">
                  <a16:creationId xmlns:a16="http://schemas.microsoft.com/office/drawing/2014/main" id="{30A545A0-22DB-BD71-7C7F-C8AF99E2E3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8667" y="2948456"/>
              <a:ext cx="1400908" cy="758091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3664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Motivación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13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pic>
        <p:nvPicPr>
          <p:cNvPr id="3" name="Imagen 10">
            <a:extLst>
              <a:ext uri="{FF2B5EF4-FFF2-40B4-BE49-F238E27FC236}">
                <a16:creationId xmlns:a16="http://schemas.microsoft.com/office/drawing/2014/main" id="{7191524B-CFB0-CDA7-9C53-60C1381E6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798" y="2530848"/>
            <a:ext cx="3759200" cy="3739662"/>
          </a:xfrm>
          <a:prstGeom prst="rect">
            <a:avLst/>
          </a:prstGeom>
        </p:spPr>
      </p:pic>
      <p:grpSp>
        <p:nvGrpSpPr>
          <p:cNvPr id="4" name="Grupo 11">
            <a:extLst>
              <a:ext uri="{FF2B5EF4-FFF2-40B4-BE49-F238E27FC236}">
                <a16:creationId xmlns:a16="http://schemas.microsoft.com/office/drawing/2014/main" id="{9A9BA882-588B-F7BF-A5C9-426D406E5019}"/>
              </a:ext>
            </a:extLst>
          </p:cNvPr>
          <p:cNvGrpSpPr/>
          <p:nvPr/>
        </p:nvGrpSpPr>
        <p:grpSpPr>
          <a:xfrm>
            <a:off x="1708688" y="4923959"/>
            <a:ext cx="3093184" cy="1630101"/>
            <a:chOff x="2772751" y="4851050"/>
            <a:chExt cx="3093184" cy="1630101"/>
          </a:xfrm>
        </p:grpSpPr>
        <p:pic>
          <p:nvPicPr>
            <p:cNvPr id="28" name="Imagen 3" descr="Logotipo&#10;&#10;Descripción generada automáticamente">
              <a:extLst>
                <a:ext uri="{FF2B5EF4-FFF2-40B4-BE49-F238E27FC236}">
                  <a16:creationId xmlns:a16="http://schemas.microsoft.com/office/drawing/2014/main" id="{2960A266-DDA4-F766-CC26-83CD8CC8A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5245" y="4851050"/>
              <a:ext cx="1492739" cy="1415280"/>
            </a:xfrm>
            <a:prstGeom prst="rect">
              <a:avLst/>
            </a:prstGeom>
          </p:spPr>
        </p:pic>
        <p:grpSp>
          <p:nvGrpSpPr>
            <p:cNvPr id="29" name="Grupo 1">
              <a:extLst>
                <a:ext uri="{FF2B5EF4-FFF2-40B4-BE49-F238E27FC236}">
                  <a16:creationId xmlns:a16="http://schemas.microsoft.com/office/drawing/2014/main" id="{AF5A528A-21DF-775B-EC94-8FFB8E29F3F6}"/>
                </a:ext>
              </a:extLst>
            </p:cNvPr>
            <p:cNvGrpSpPr/>
            <p:nvPr/>
          </p:nvGrpSpPr>
          <p:grpSpPr>
            <a:xfrm>
              <a:off x="2772751" y="4853597"/>
              <a:ext cx="3093184" cy="1627554"/>
              <a:chOff x="2772751" y="4853597"/>
              <a:chExt cx="3093184" cy="1627554"/>
            </a:xfrm>
          </p:grpSpPr>
          <p:sp>
            <p:nvSpPr>
              <p:cNvPr id="30" name="Elipse 12">
                <a:extLst>
                  <a:ext uri="{FF2B5EF4-FFF2-40B4-BE49-F238E27FC236}">
                    <a16:creationId xmlns:a16="http://schemas.microsoft.com/office/drawing/2014/main" id="{2BBFA2FA-840A-3FBC-CE8D-7C198170858E}"/>
                  </a:ext>
                </a:extLst>
              </p:cNvPr>
              <p:cNvSpPr/>
              <p:nvPr/>
            </p:nvSpPr>
            <p:spPr>
              <a:xfrm>
                <a:off x="2772751" y="4853597"/>
                <a:ext cx="1676400" cy="1627554"/>
              </a:xfrm>
              <a:prstGeom prst="ellipse">
                <a:avLst/>
              </a:prstGeom>
              <a:noFill/>
              <a:ln w="28575">
                <a:solidFill>
                  <a:srgbClr val="164A2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endPara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1" name="Conector recto de flecha 13">
                <a:extLst>
                  <a:ext uri="{FF2B5EF4-FFF2-40B4-BE49-F238E27FC236}">
                    <a16:creationId xmlns:a16="http://schemas.microsoft.com/office/drawing/2014/main" id="{0246E2DE-6CF8-7660-462C-45DA28CC51DA}"/>
                  </a:ext>
                </a:extLst>
              </p:cNvPr>
              <p:cNvCxnSpPr/>
              <p:nvPr/>
            </p:nvCxnSpPr>
            <p:spPr>
              <a:xfrm flipH="1" flipV="1">
                <a:off x="4543182" y="5881565"/>
                <a:ext cx="1322753" cy="287215"/>
              </a:xfrm>
              <a:prstGeom prst="straightConnector1">
                <a:avLst/>
              </a:prstGeom>
              <a:ln w="12700">
                <a:solidFill>
                  <a:srgbClr val="164A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upo 23">
            <a:extLst>
              <a:ext uri="{FF2B5EF4-FFF2-40B4-BE49-F238E27FC236}">
                <a16:creationId xmlns:a16="http://schemas.microsoft.com/office/drawing/2014/main" id="{2BBF4284-55F1-0FCA-1ABC-EBFAA9376366}"/>
              </a:ext>
            </a:extLst>
          </p:cNvPr>
          <p:cNvGrpSpPr/>
          <p:nvPr/>
        </p:nvGrpSpPr>
        <p:grpSpPr>
          <a:xfrm>
            <a:off x="5583410" y="4105889"/>
            <a:ext cx="2862842" cy="1686169"/>
            <a:chOff x="6647473" y="4032981"/>
            <a:chExt cx="2862842" cy="1686169"/>
          </a:xfrm>
        </p:grpSpPr>
        <p:pic>
          <p:nvPicPr>
            <p:cNvPr id="25" name="Imagen 5" descr="Texto, Logotipo&#10;&#10;Descripción generada automáticamente">
              <a:extLst>
                <a:ext uri="{FF2B5EF4-FFF2-40B4-BE49-F238E27FC236}">
                  <a16:creationId xmlns:a16="http://schemas.microsoft.com/office/drawing/2014/main" id="{3BCDF91A-64FC-358E-3025-C7B20C3BD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00000">
              <a:off x="7880807" y="4335109"/>
              <a:ext cx="1629508" cy="960164"/>
            </a:xfrm>
            <a:prstGeom prst="rect">
              <a:avLst/>
            </a:prstGeom>
          </p:spPr>
        </p:pic>
        <p:sp>
          <p:nvSpPr>
            <p:cNvPr id="26" name="Elipse 14">
              <a:extLst>
                <a:ext uri="{FF2B5EF4-FFF2-40B4-BE49-F238E27FC236}">
                  <a16:creationId xmlns:a16="http://schemas.microsoft.com/office/drawing/2014/main" id="{E5882006-D725-DE79-4BBB-B13B4DBD24F9}"/>
                </a:ext>
              </a:extLst>
            </p:cNvPr>
            <p:cNvSpPr/>
            <p:nvPr/>
          </p:nvSpPr>
          <p:spPr>
            <a:xfrm>
              <a:off x="7755058" y="4032981"/>
              <a:ext cx="1735015" cy="1686169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7" name="Conector recto de flecha 15">
              <a:extLst>
                <a:ext uri="{FF2B5EF4-FFF2-40B4-BE49-F238E27FC236}">
                  <a16:creationId xmlns:a16="http://schemas.microsoft.com/office/drawing/2014/main" id="{D1ECD19C-B2A8-65D4-23AB-A87DFF4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6647473" y="4615472"/>
              <a:ext cx="1021862" cy="181707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o 24">
            <a:extLst>
              <a:ext uri="{FF2B5EF4-FFF2-40B4-BE49-F238E27FC236}">
                <a16:creationId xmlns:a16="http://schemas.microsoft.com/office/drawing/2014/main" id="{3693B6B1-2E41-1FC1-555E-403893B3B2DA}"/>
              </a:ext>
            </a:extLst>
          </p:cNvPr>
          <p:cNvGrpSpPr/>
          <p:nvPr/>
        </p:nvGrpSpPr>
        <p:grpSpPr>
          <a:xfrm>
            <a:off x="4938641" y="1868735"/>
            <a:ext cx="2852369" cy="1285631"/>
            <a:chOff x="6002704" y="1795826"/>
            <a:chExt cx="2852369" cy="1285631"/>
          </a:xfrm>
        </p:grpSpPr>
        <p:pic>
          <p:nvPicPr>
            <p:cNvPr id="22" name="Imagen 9">
              <a:extLst>
                <a:ext uri="{FF2B5EF4-FFF2-40B4-BE49-F238E27FC236}">
                  <a16:creationId xmlns:a16="http://schemas.microsoft.com/office/drawing/2014/main" id="{37540E4E-5E4F-F70A-2CBE-E8498D1F0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684478" y="1947351"/>
              <a:ext cx="1027723" cy="901993"/>
            </a:xfrm>
            <a:prstGeom prst="rect">
              <a:avLst/>
            </a:prstGeom>
          </p:spPr>
        </p:pic>
        <p:cxnSp>
          <p:nvCxnSpPr>
            <p:cNvPr id="23" name="Conector recto de flecha 17">
              <a:extLst>
                <a:ext uri="{FF2B5EF4-FFF2-40B4-BE49-F238E27FC236}">
                  <a16:creationId xmlns:a16="http://schemas.microsoft.com/office/drawing/2014/main" id="{05866079-CEC5-BD43-2229-D5FE87B159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2704" y="2452564"/>
              <a:ext cx="1481015" cy="287214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ipse 18">
              <a:extLst>
                <a:ext uri="{FF2B5EF4-FFF2-40B4-BE49-F238E27FC236}">
                  <a16:creationId xmlns:a16="http://schemas.microsoft.com/office/drawing/2014/main" id="{B26CB5A6-1935-9BD9-21FA-4122EFA1A4B0}"/>
                </a:ext>
              </a:extLst>
            </p:cNvPr>
            <p:cNvSpPr/>
            <p:nvPr/>
          </p:nvSpPr>
          <p:spPr>
            <a:xfrm>
              <a:off x="7540134" y="1795826"/>
              <a:ext cx="1314939" cy="1285631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upo 25">
            <a:extLst>
              <a:ext uri="{FF2B5EF4-FFF2-40B4-BE49-F238E27FC236}">
                <a16:creationId xmlns:a16="http://schemas.microsoft.com/office/drawing/2014/main" id="{4BBD23FC-8AFC-A2AB-5E6C-D40A7570D624}"/>
              </a:ext>
            </a:extLst>
          </p:cNvPr>
          <p:cNvGrpSpPr/>
          <p:nvPr/>
        </p:nvGrpSpPr>
        <p:grpSpPr>
          <a:xfrm>
            <a:off x="2920070" y="1370503"/>
            <a:ext cx="2038109" cy="1441940"/>
            <a:chOff x="3984133" y="1297594"/>
            <a:chExt cx="2038109" cy="1441940"/>
          </a:xfrm>
        </p:grpSpPr>
        <p:pic>
          <p:nvPicPr>
            <p:cNvPr id="18" name="Imagen 8" descr="Icono&#10;&#10;Descripción generada automáticamente">
              <a:extLst>
                <a:ext uri="{FF2B5EF4-FFF2-40B4-BE49-F238E27FC236}">
                  <a16:creationId xmlns:a16="http://schemas.microsoft.com/office/drawing/2014/main" id="{F0EAA8CD-717A-B15B-7C84-F57C878B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28476" y="1675942"/>
              <a:ext cx="1209431" cy="760963"/>
            </a:xfrm>
            <a:prstGeom prst="rect">
              <a:avLst/>
            </a:prstGeom>
          </p:spPr>
        </p:pic>
        <p:sp>
          <p:nvSpPr>
            <p:cNvPr id="19" name="Elipse 16">
              <a:extLst>
                <a:ext uri="{FF2B5EF4-FFF2-40B4-BE49-F238E27FC236}">
                  <a16:creationId xmlns:a16="http://schemas.microsoft.com/office/drawing/2014/main" id="{E10DB1D2-99B7-E174-18A7-3AEFF01F6E98}"/>
                </a:ext>
              </a:extLst>
            </p:cNvPr>
            <p:cNvSpPr/>
            <p:nvPr/>
          </p:nvSpPr>
          <p:spPr>
            <a:xfrm>
              <a:off x="3984133" y="1297594"/>
              <a:ext cx="1412632" cy="1441940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D68D1E8B-ED55-42B7-B6BC-467122854C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10334" y="2345103"/>
              <a:ext cx="511908" cy="209060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26">
            <a:extLst>
              <a:ext uri="{FF2B5EF4-FFF2-40B4-BE49-F238E27FC236}">
                <a16:creationId xmlns:a16="http://schemas.microsoft.com/office/drawing/2014/main" id="{17F58775-A80A-7EF4-7E51-377A5B9134AA}"/>
              </a:ext>
            </a:extLst>
          </p:cNvPr>
          <p:cNvGrpSpPr/>
          <p:nvPr/>
        </p:nvGrpSpPr>
        <p:grpSpPr>
          <a:xfrm>
            <a:off x="2300095" y="3021365"/>
            <a:ext cx="2575417" cy="1582370"/>
            <a:chOff x="3364158" y="2948456"/>
            <a:chExt cx="2575417" cy="1582370"/>
          </a:xfrm>
        </p:grpSpPr>
        <p:pic>
          <p:nvPicPr>
            <p:cNvPr id="15" name="Imagen 20">
              <a:extLst>
                <a:ext uri="{FF2B5EF4-FFF2-40B4-BE49-F238E27FC236}">
                  <a16:creationId xmlns:a16="http://schemas.microsoft.com/office/drawing/2014/main" id="{938C6CA3-3334-4C81-DF8F-5C43F8E19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9952" y="3549144"/>
              <a:ext cx="743683" cy="724145"/>
            </a:xfrm>
            <a:prstGeom prst="rect">
              <a:avLst/>
            </a:prstGeom>
          </p:spPr>
        </p:pic>
        <p:sp>
          <p:nvSpPr>
            <p:cNvPr id="16" name="Elipse 21">
              <a:extLst>
                <a:ext uri="{FF2B5EF4-FFF2-40B4-BE49-F238E27FC236}">
                  <a16:creationId xmlns:a16="http://schemas.microsoft.com/office/drawing/2014/main" id="{7340FFFF-C582-6125-F8CC-88D7F7BC0948}"/>
                </a:ext>
              </a:extLst>
            </p:cNvPr>
            <p:cNvSpPr/>
            <p:nvPr/>
          </p:nvSpPr>
          <p:spPr>
            <a:xfrm>
              <a:off x="3364158" y="3294039"/>
              <a:ext cx="1217248" cy="1236787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" name="Conector recto de flecha 22">
              <a:extLst>
                <a:ext uri="{FF2B5EF4-FFF2-40B4-BE49-F238E27FC236}">
                  <a16:creationId xmlns:a16="http://schemas.microsoft.com/office/drawing/2014/main" id="{30A545A0-22DB-BD71-7C7F-C8AF99E2E3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8667" y="2948456"/>
              <a:ext cx="1400908" cy="758091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CF46235-1970-741D-83CD-414B9A78D7BD}"/>
              </a:ext>
            </a:extLst>
          </p:cNvPr>
          <p:cNvSpPr/>
          <p:nvPr/>
        </p:nvSpPr>
        <p:spPr>
          <a:xfrm>
            <a:off x="1467688" y="4929027"/>
            <a:ext cx="1998967" cy="17991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B364-7D06-BD60-E6DE-405E6A3C6ED6}"/>
              </a:ext>
            </a:extLst>
          </p:cNvPr>
          <p:cNvSpPr/>
          <p:nvPr/>
        </p:nvSpPr>
        <p:spPr>
          <a:xfrm>
            <a:off x="6588690" y="3982910"/>
            <a:ext cx="2014500" cy="186121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AD7A9A-34BE-2320-41EB-B5E0502F5CC3}"/>
              </a:ext>
            </a:extLst>
          </p:cNvPr>
          <p:cNvSpPr/>
          <p:nvPr/>
        </p:nvSpPr>
        <p:spPr>
          <a:xfrm>
            <a:off x="2766888" y="1284394"/>
            <a:ext cx="1610655" cy="173703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9E99EC-9773-7A04-4F96-209E07A35819}"/>
              </a:ext>
            </a:extLst>
          </p:cNvPr>
          <p:cNvSpPr txBox="1"/>
          <p:nvPr/>
        </p:nvSpPr>
        <p:spPr>
          <a:xfrm>
            <a:off x="851918" y="3619562"/>
            <a:ext cx="122381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err="1"/>
              <a:t>Habla</a:t>
            </a:r>
            <a:r>
              <a:rPr lang="de-DE" sz="2000"/>
              <a:t> y </a:t>
            </a:r>
            <a:endParaRPr lang="en-US"/>
          </a:p>
          <a:p>
            <a:pPr algn="ctr"/>
            <a:r>
              <a:rPr lang="de-DE" sz="2000" err="1"/>
              <a:t>lenguaje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CA0668-5661-5C51-1C86-1E2F36E5418F}"/>
              </a:ext>
            </a:extLst>
          </p:cNvPr>
          <p:cNvSpPr txBox="1"/>
          <p:nvPr/>
        </p:nvSpPr>
        <p:spPr>
          <a:xfrm>
            <a:off x="7820175" y="2332240"/>
            <a:ext cx="86657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786439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Lenguaje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14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pic>
        <p:nvPicPr>
          <p:cNvPr id="3" name="Imagen 10">
            <a:extLst>
              <a:ext uri="{FF2B5EF4-FFF2-40B4-BE49-F238E27FC236}">
                <a16:creationId xmlns:a16="http://schemas.microsoft.com/office/drawing/2014/main" id="{7191524B-CFB0-CDA7-9C53-60C1381E6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798" y="2530848"/>
            <a:ext cx="3759200" cy="3739662"/>
          </a:xfrm>
          <a:prstGeom prst="rect">
            <a:avLst/>
          </a:prstGeom>
        </p:spPr>
      </p:pic>
      <p:grpSp>
        <p:nvGrpSpPr>
          <p:cNvPr id="4" name="Grupo 11">
            <a:extLst>
              <a:ext uri="{FF2B5EF4-FFF2-40B4-BE49-F238E27FC236}">
                <a16:creationId xmlns:a16="http://schemas.microsoft.com/office/drawing/2014/main" id="{9A9BA882-588B-F7BF-A5C9-426D406E5019}"/>
              </a:ext>
            </a:extLst>
          </p:cNvPr>
          <p:cNvGrpSpPr/>
          <p:nvPr/>
        </p:nvGrpSpPr>
        <p:grpSpPr>
          <a:xfrm>
            <a:off x="1708688" y="4923959"/>
            <a:ext cx="3093184" cy="1630101"/>
            <a:chOff x="2772751" y="4851050"/>
            <a:chExt cx="3093184" cy="1630101"/>
          </a:xfrm>
        </p:grpSpPr>
        <p:pic>
          <p:nvPicPr>
            <p:cNvPr id="28" name="Imagen 3" descr="Logotipo&#10;&#10;Descripción generada automáticamente">
              <a:extLst>
                <a:ext uri="{FF2B5EF4-FFF2-40B4-BE49-F238E27FC236}">
                  <a16:creationId xmlns:a16="http://schemas.microsoft.com/office/drawing/2014/main" id="{2960A266-DDA4-F766-CC26-83CD8CC8A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5245" y="4851050"/>
              <a:ext cx="1492739" cy="1415280"/>
            </a:xfrm>
            <a:prstGeom prst="rect">
              <a:avLst/>
            </a:prstGeom>
          </p:spPr>
        </p:pic>
        <p:grpSp>
          <p:nvGrpSpPr>
            <p:cNvPr id="29" name="Grupo 1">
              <a:extLst>
                <a:ext uri="{FF2B5EF4-FFF2-40B4-BE49-F238E27FC236}">
                  <a16:creationId xmlns:a16="http://schemas.microsoft.com/office/drawing/2014/main" id="{AF5A528A-21DF-775B-EC94-8FFB8E29F3F6}"/>
                </a:ext>
              </a:extLst>
            </p:cNvPr>
            <p:cNvGrpSpPr/>
            <p:nvPr/>
          </p:nvGrpSpPr>
          <p:grpSpPr>
            <a:xfrm>
              <a:off x="2772751" y="4853597"/>
              <a:ext cx="3093184" cy="1627554"/>
              <a:chOff x="2772751" y="4853597"/>
              <a:chExt cx="3093184" cy="1627554"/>
            </a:xfrm>
          </p:grpSpPr>
          <p:sp>
            <p:nvSpPr>
              <p:cNvPr id="30" name="Elipse 12">
                <a:extLst>
                  <a:ext uri="{FF2B5EF4-FFF2-40B4-BE49-F238E27FC236}">
                    <a16:creationId xmlns:a16="http://schemas.microsoft.com/office/drawing/2014/main" id="{2BBFA2FA-840A-3FBC-CE8D-7C198170858E}"/>
                  </a:ext>
                </a:extLst>
              </p:cNvPr>
              <p:cNvSpPr/>
              <p:nvPr/>
            </p:nvSpPr>
            <p:spPr>
              <a:xfrm>
                <a:off x="2772751" y="4853597"/>
                <a:ext cx="1676400" cy="1627554"/>
              </a:xfrm>
              <a:prstGeom prst="ellipse">
                <a:avLst/>
              </a:prstGeom>
              <a:noFill/>
              <a:ln w="28575">
                <a:solidFill>
                  <a:srgbClr val="164A2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endPara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1" name="Conector recto de flecha 13">
                <a:extLst>
                  <a:ext uri="{FF2B5EF4-FFF2-40B4-BE49-F238E27FC236}">
                    <a16:creationId xmlns:a16="http://schemas.microsoft.com/office/drawing/2014/main" id="{0246E2DE-6CF8-7660-462C-45DA28CC51DA}"/>
                  </a:ext>
                </a:extLst>
              </p:cNvPr>
              <p:cNvCxnSpPr/>
              <p:nvPr/>
            </p:nvCxnSpPr>
            <p:spPr>
              <a:xfrm flipH="1" flipV="1">
                <a:off x="4543182" y="5881565"/>
                <a:ext cx="1322753" cy="287215"/>
              </a:xfrm>
              <a:prstGeom prst="straightConnector1">
                <a:avLst/>
              </a:prstGeom>
              <a:ln w="12700">
                <a:solidFill>
                  <a:srgbClr val="164A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upo 23">
            <a:extLst>
              <a:ext uri="{FF2B5EF4-FFF2-40B4-BE49-F238E27FC236}">
                <a16:creationId xmlns:a16="http://schemas.microsoft.com/office/drawing/2014/main" id="{2BBF4284-55F1-0FCA-1ABC-EBFAA9376366}"/>
              </a:ext>
            </a:extLst>
          </p:cNvPr>
          <p:cNvGrpSpPr/>
          <p:nvPr/>
        </p:nvGrpSpPr>
        <p:grpSpPr>
          <a:xfrm>
            <a:off x="5583410" y="4105889"/>
            <a:ext cx="2862842" cy="1686169"/>
            <a:chOff x="6647473" y="4032981"/>
            <a:chExt cx="2862842" cy="1686169"/>
          </a:xfrm>
        </p:grpSpPr>
        <p:pic>
          <p:nvPicPr>
            <p:cNvPr id="25" name="Imagen 5" descr="Texto, Logotipo&#10;&#10;Descripción generada automáticamente">
              <a:extLst>
                <a:ext uri="{FF2B5EF4-FFF2-40B4-BE49-F238E27FC236}">
                  <a16:creationId xmlns:a16="http://schemas.microsoft.com/office/drawing/2014/main" id="{3BCDF91A-64FC-358E-3025-C7B20C3BD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00000">
              <a:off x="7880807" y="4335109"/>
              <a:ext cx="1629508" cy="960164"/>
            </a:xfrm>
            <a:prstGeom prst="rect">
              <a:avLst/>
            </a:prstGeom>
          </p:spPr>
        </p:pic>
        <p:sp>
          <p:nvSpPr>
            <p:cNvPr id="26" name="Elipse 14">
              <a:extLst>
                <a:ext uri="{FF2B5EF4-FFF2-40B4-BE49-F238E27FC236}">
                  <a16:creationId xmlns:a16="http://schemas.microsoft.com/office/drawing/2014/main" id="{E5882006-D725-DE79-4BBB-B13B4DBD24F9}"/>
                </a:ext>
              </a:extLst>
            </p:cNvPr>
            <p:cNvSpPr/>
            <p:nvPr/>
          </p:nvSpPr>
          <p:spPr>
            <a:xfrm>
              <a:off x="7755058" y="4032981"/>
              <a:ext cx="1735015" cy="1686169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7" name="Conector recto de flecha 15">
              <a:extLst>
                <a:ext uri="{FF2B5EF4-FFF2-40B4-BE49-F238E27FC236}">
                  <a16:creationId xmlns:a16="http://schemas.microsoft.com/office/drawing/2014/main" id="{D1ECD19C-B2A8-65D4-23AB-A87DFF4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6647473" y="4615472"/>
              <a:ext cx="1021862" cy="181707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o 24">
            <a:extLst>
              <a:ext uri="{FF2B5EF4-FFF2-40B4-BE49-F238E27FC236}">
                <a16:creationId xmlns:a16="http://schemas.microsoft.com/office/drawing/2014/main" id="{3693B6B1-2E41-1FC1-555E-403893B3B2DA}"/>
              </a:ext>
            </a:extLst>
          </p:cNvPr>
          <p:cNvGrpSpPr/>
          <p:nvPr/>
        </p:nvGrpSpPr>
        <p:grpSpPr>
          <a:xfrm>
            <a:off x="4938641" y="1868735"/>
            <a:ext cx="2852369" cy="1285631"/>
            <a:chOff x="6002704" y="1795826"/>
            <a:chExt cx="2852369" cy="1285631"/>
          </a:xfrm>
        </p:grpSpPr>
        <p:pic>
          <p:nvPicPr>
            <p:cNvPr id="22" name="Imagen 9">
              <a:extLst>
                <a:ext uri="{FF2B5EF4-FFF2-40B4-BE49-F238E27FC236}">
                  <a16:creationId xmlns:a16="http://schemas.microsoft.com/office/drawing/2014/main" id="{37540E4E-5E4F-F70A-2CBE-E8498D1F0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684478" y="1947351"/>
              <a:ext cx="1027723" cy="901993"/>
            </a:xfrm>
            <a:prstGeom prst="rect">
              <a:avLst/>
            </a:prstGeom>
          </p:spPr>
        </p:pic>
        <p:cxnSp>
          <p:nvCxnSpPr>
            <p:cNvPr id="23" name="Conector recto de flecha 17">
              <a:extLst>
                <a:ext uri="{FF2B5EF4-FFF2-40B4-BE49-F238E27FC236}">
                  <a16:creationId xmlns:a16="http://schemas.microsoft.com/office/drawing/2014/main" id="{05866079-CEC5-BD43-2229-D5FE87B159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2704" y="2452564"/>
              <a:ext cx="1481015" cy="287214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ipse 18">
              <a:extLst>
                <a:ext uri="{FF2B5EF4-FFF2-40B4-BE49-F238E27FC236}">
                  <a16:creationId xmlns:a16="http://schemas.microsoft.com/office/drawing/2014/main" id="{B26CB5A6-1935-9BD9-21FA-4122EFA1A4B0}"/>
                </a:ext>
              </a:extLst>
            </p:cNvPr>
            <p:cNvSpPr/>
            <p:nvPr/>
          </p:nvSpPr>
          <p:spPr>
            <a:xfrm>
              <a:off x="7540134" y="1795826"/>
              <a:ext cx="1314939" cy="1285631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upo 25">
            <a:extLst>
              <a:ext uri="{FF2B5EF4-FFF2-40B4-BE49-F238E27FC236}">
                <a16:creationId xmlns:a16="http://schemas.microsoft.com/office/drawing/2014/main" id="{4BBD23FC-8AFC-A2AB-5E6C-D40A7570D624}"/>
              </a:ext>
            </a:extLst>
          </p:cNvPr>
          <p:cNvGrpSpPr/>
          <p:nvPr/>
        </p:nvGrpSpPr>
        <p:grpSpPr>
          <a:xfrm>
            <a:off x="2920070" y="1370503"/>
            <a:ext cx="2038109" cy="1441940"/>
            <a:chOff x="3984133" y="1297594"/>
            <a:chExt cx="2038109" cy="1441940"/>
          </a:xfrm>
        </p:grpSpPr>
        <p:pic>
          <p:nvPicPr>
            <p:cNvPr id="18" name="Imagen 8" descr="Icono&#10;&#10;Descripción generada automáticamente">
              <a:extLst>
                <a:ext uri="{FF2B5EF4-FFF2-40B4-BE49-F238E27FC236}">
                  <a16:creationId xmlns:a16="http://schemas.microsoft.com/office/drawing/2014/main" id="{F0EAA8CD-717A-B15B-7C84-F57C878B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28476" y="1675942"/>
              <a:ext cx="1209431" cy="760963"/>
            </a:xfrm>
            <a:prstGeom prst="rect">
              <a:avLst/>
            </a:prstGeom>
          </p:spPr>
        </p:pic>
        <p:sp>
          <p:nvSpPr>
            <p:cNvPr id="19" name="Elipse 16">
              <a:extLst>
                <a:ext uri="{FF2B5EF4-FFF2-40B4-BE49-F238E27FC236}">
                  <a16:creationId xmlns:a16="http://schemas.microsoft.com/office/drawing/2014/main" id="{E10DB1D2-99B7-E174-18A7-3AEFF01F6E98}"/>
                </a:ext>
              </a:extLst>
            </p:cNvPr>
            <p:cNvSpPr/>
            <p:nvPr/>
          </p:nvSpPr>
          <p:spPr>
            <a:xfrm>
              <a:off x="3984133" y="1297594"/>
              <a:ext cx="1412632" cy="1441940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D68D1E8B-ED55-42B7-B6BC-467122854C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10334" y="2345103"/>
              <a:ext cx="511908" cy="209060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26">
            <a:extLst>
              <a:ext uri="{FF2B5EF4-FFF2-40B4-BE49-F238E27FC236}">
                <a16:creationId xmlns:a16="http://schemas.microsoft.com/office/drawing/2014/main" id="{17F58775-A80A-7EF4-7E51-377A5B9134AA}"/>
              </a:ext>
            </a:extLst>
          </p:cNvPr>
          <p:cNvGrpSpPr/>
          <p:nvPr/>
        </p:nvGrpSpPr>
        <p:grpSpPr>
          <a:xfrm>
            <a:off x="2300095" y="3021365"/>
            <a:ext cx="2575417" cy="1582370"/>
            <a:chOff x="3364158" y="2948456"/>
            <a:chExt cx="2575417" cy="1582370"/>
          </a:xfrm>
        </p:grpSpPr>
        <p:pic>
          <p:nvPicPr>
            <p:cNvPr id="15" name="Imagen 20">
              <a:extLst>
                <a:ext uri="{FF2B5EF4-FFF2-40B4-BE49-F238E27FC236}">
                  <a16:creationId xmlns:a16="http://schemas.microsoft.com/office/drawing/2014/main" id="{938C6CA3-3334-4C81-DF8F-5C43F8E19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9952" y="3549144"/>
              <a:ext cx="743683" cy="724145"/>
            </a:xfrm>
            <a:prstGeom prst="rect">
              <a:avLst/>
            </a:prstGeom>
          </p:spPr>
        </p:pic>
        <p:sp>
          <p:nvSpPr>
            <p:cNvPr id="16" name="Elipse 21">
              <a:extLst>
                <a:ext uri="{FF2B5EF4-FFF2-40B4-BE49-F238E27FC236}">
                  <a16:creationId xmlns:a16="http://schemas.microsoft.com/office/drawing/2014/main" id="{7340FFFF-C582-6125-F8CC-88D7F7BC0948}"/>
                </a:ext>
              </a:extLst>
            </p:cNvPr>
            <p:cNvSpPr/>
            <p:nvPr/>
          </p:nvSpPr>
          <p:spPr>
            <a:xfrm>
              <a:off x="3364158" y="3294039"/>
              <a:ext cx="1217248" cy="1236787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" name="Conector recto de flecha 22">
              <a:extLst>
                <a:ext uri="{FF2B5EF4-FFF2-40B4-BE49-F238E27FC236}">
                  <a16:creationId xmlns:a16="http://schemas.microsoft.com/office/drawing/2014/main" id="{30A545A0-22DB-BD71-7C7F-C8AF99E2E3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8667" y="2948456"/>
              <a:ext cx="1400908" cy="758091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CF46235-1970-741D-83CD-414B9A78D7BD}"/>
              </a:ext>
            </a:extLst>
          </p:cNvPr>
          <p:cNvSpPr/>
          <p:nvPr/>
        </p:nvSpPr>
        <p:spPr>
          <a:xfrm>
            <a:off x="1467688" y="4929027"/>
            <a:ext cx="1998967" cy="17991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B364-7D06-BD60-E6DE-405E6A3C6ED6}"/>
              </a:ext>
            </a:extLst>
          </p:cNvPr>
          <p:cNvSpPr/>
          <p:nvPr/>
        </p:nvSpPr>
        <p:spPr>
          <a:xfrm>
            <a:off x="6588690" y="3982910"/>
            <a:ext cx="2014500" cy="186121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AD7A9A-34BE-2320-41EB-B5E0502F5CC3}"/>
              </a:ext>
            </a:extLst>
          </p:cNvPr>
          <p:cNvSpPr/>
          <p:nvPr/>
        </p:nvSpPr>
        <p:spPr>
          <a:xfrm>
            <a:off x="2766888" y="1284394"/>
            <a:ext cx="1610655" cy="173703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9E99EC-9773-7A04-4F96-209E07A35819}"/>
              </a:ext>
            </a:extLst>
          </p:cNvPr>
          <p:cNvSpPr txBox="1"/>
          <p:nvPr/>
        </p:nvSpPr>
        <p:spPr>
          <a:xfrm rot="-10800000" flipV="1">
            <a:off x="650164" y="3914250"/>
            <a:ext cx="139467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/>
              <a:t>Lenguaje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CA0668-5661-5C51-1C86-1E2F36E5418F}"/>
              </a:ext>
            </a:extLst>
          </p:cNvPr>
          <p:cNvSpPr txBox="1"/>
          <p:nvPr/>
        </p:nvSpPr>
        <p:spPr>
          <a:xfrm>
            <a:off x="7820175" y="2332240"/>
            <a:ext cx="86657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/>
              <a:t>Video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10812E-A1EA-1812-8323-87A371A01CB8}"/>
              </a:ext>
            </a:extLst>
          </p:cNvPr>
          <p:cNvSpPr/>
          <p:nvPr/>
        </p:nvSpPr>
        <p:spPr>
          <a:xfrm>
            <a:off x="6368121" y="1864715"/>
            <a:ext cx="2237583" cy="13172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62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Lenguaje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15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pic>
        <p:nvPicPr>
          <p:cNvPr id="3" name="Picture 2" descr="A black and white sound wave&#10;&#10;Description automatically generated">
            <a:extLst>
              <a:ext uri="{FF2B5EF4-FFF2-40B4-BE49-F238E27FC236}">
                <a16:creationId xmlns:a16="http://schemas.microsoft.com/office/drawing/2014/main" id="{83053FD9-F0CC-693A-6291-A2277F7AF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640" y="1547664"/>
            <a:ext cx="5036823" cy="2174526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B82051CD-8119-4353-EA69-0326B7CFA187}"/>
              </a:ext>
            </a:extLst>
          </p:cNvPr>
          <p:cNvSpPr txBox="1"/>
          <p:nvPr/>
        </p:nvSpPr>
        <p:spPr>
          <a:xfrm>
            <a:off x="7698393" y="1978219"/>
            <a:ext cx="108609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/>
              <a:t>Manual</a:t>
            </a:r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DA3DC725-1145-8A35-F558-5AD9787F5176}"/>
              </a:ext>
            </a:extLst>
          </p:cNvPr>
          <p:cNvSpPr txBox="1"/>
          <p:nvPr/>
        </p:nvSpPr>
        <p:spPr>
          <a:xfrm>
            <a:off x="7701342" y="3305154"/>
            <a:ext cx="168421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err="1"/>
              <a:t>Automática</a:t>
            </a:r>
            <a:endParaRPr lang="en-US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20CFCB-DAE1-3536-FCDB-573425F172A2}"/>
              </a:ext>
            </a:extLst>
          </p:cNvPr>
          <p:cNvSpPr txBox="1"/>
          <p:nvPr/>
        </p:nvSpPr>
        <p:spPr>
          <a:xfrm>
            <a:off x="6345822" y="1044917"/>
            <a:ext cx="207810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err="1"/>
              <a:t>Transcripciones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D6B688CB-1CB4-1688-EB15-4BD6C37A7F1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60122" y="5302251"/>
            <a:ext cx="969939" cy="1000915"/>
          </a:xfrm>
          <a:prstGeom prst="rect">
            <a:avLst/>
          </a:prstGeom>
          <a:ln>
            <a:noFill/>
          </a:ln>
        </p:spPr>
      </p:pic>
      <p:sp>
        <p:nvSpPr>
          <p:cNvPr id="27" name="TextBox 12">
            <a:extLst>
              <a:ext uri="{FF2B5EF4-FFF2-40B4-BE49-F238E27FC236}">
                <a16:creationId xmlns:a16="http://schemas.microsoft.com/office/drawing/2014/main" id="{633EF416-BB2D-FCED-21C1-3592E88CE8F5}"/>
              </a:ext>
            </a:extLst>
          </p:cNvPr>
          <p:cNvSpPr txBox="1"/>
          <p:nvPr/>
        </p:nvSpPr>
        <p:spPr>
          <a:xfrm>
            <a:off x="2541378" y="4909142"/>
            <a:ext cx="571063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err="1"/>
              <a:t>Análisis</a:t>
            </a:r>
            <a:r>
              <a:rPr lang="de-DE" sz="2000"/>
              <a:t> del </a:t>
            </a:r>
            <a:r>
              <a:rPr lang="de-DE" sz="2000" err="1"/>
              <a:t>lenguaje</a:t>
            </a:r>
            <a:endParaRPr lang="de-DE" sz="2000"/>
          </a:p>
          <a:p>
            <a:pPr marL="342900" indent="-342900">
              <a:buFont typeface="Arial"/>
              <a:buChar char="•"/>
            </a:pPr>
            <a:r>
              <a:rPr lang="de-DE" sz="2000" err="1"/>
              <a:t>Depresión</a:t>
            </a:r>
            <a:endParaRPr lang="de-DE" sz="2000"/>
          </a:p>
          <a:p>
            <a:pPr marL="342900" indent="-342900">
              <a:buFont typeface="Arial"/>
              <a:buChar char="•"/>
            </a:pPr>
            <a:r>
              <a:rPr lang="de-DE" sz="2000" err="1"/>
              <a:t>Capacidad</a:t>
            </a:r>
            <a:r>
              <a:rPr lang="de-DE" sz="2000"/>
              <a:t> de </a:t>
            </a:r>
            <a:r>
              <a:rPr lang="de-DE" sz="2000" err="1"/>
              <a:t>procesamiento</a:t>
            </a:r>
            <a:r>
              <a:rPr lang="de-DE" sz="2000"/>
              <a:t> </a:t>
            </a:r>
            <a:r>
              <a:rPr lang="de-DE" sz="2000" err="1"/>
              <a:t>gramatical</a:t>
            </a:r>
            <a:endParaRPr lang="de-DE" sz="2000"/>
          </a:p>
          <a:p>
            <a:pPr marL="342900" indent="-342900">
              <a:buFont typeface="Arial"/>
              <a:buChar char="•"/>
            </a:pPr>
            <a:r>
              <a:rPr lang="de-DE" sz="2000" err="1"/>
              <a:t>Deterioro</a:t>
            </a:r>
            <a:r>
              <a:rPr lang="de-DE" sz="2000"/>
              <a:t> </a:t>
            </a:r>
            <a:r>
              <a:rPr lang="de-DE" sz="2000" err="1"/>
              <a:t>cognitivo</a:t>
            </a:r>
            <a:endParaRPr lang="de-DE" sz="2000"/>
          </a:p>
          <a:p>
            <a:pPr marL="342900" indent="-342900">
              <a:buFont typeface="Arial"/>
              <a:buChar char="•"/>
            </a:pPr>
            <a:r>
              <a:rPr lang="de-DE" sz="2000" err="1"/>
              <a:t>Concretitud</a:t>
            </a:r>
          </a:p>
          <a:p>
            <a:pPr marL="342900" indent="-342900">
              <a:buFont typeface="Arial"/>
              <a:buChar char="•"/>
            </a:pP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2280995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Lenguaje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325633" cy="4163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16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pic>
        <p:nvPicPr>
          <p:cNvPr id="8" name="Picture 7" descr="A diagram of a diagram&#10;&#10;Description automatically generated">
            <a:extLst>
              <a:ext uri="{FF2B5EF4-FFF2-40B4-BE49-F238E27FC236}">
                <a16:creationId xmlns:a16="http://schemas.microsoft.com/office/drawing/2014/main" id="{279A76E5-5566-747F-ACBB-59145B13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097" y="1489439"/>
            <a:ext cx="7064618" cy="4936907"/>
          </a:xfrm>
          <a:prstGeom prst="rect">
            <a:avLst/>
          </a:prstGeom>
        </p:spPr>
      </p:pic>
      <p:sp>
        <p:nvSpPr>
          <p:cNvPr id="4" name="CustomShape 7">
            <a:extLst>
              <a:ext uri="{FF2B5EF4-FFF2-40B4-BE49-F238E27FC236}">
                <a16:creationId xmlns:a16="http://schemas.microsoft.com/office/drawing/2014/main" id="{FBE72CF3-EDC8-016F-35FC-26BFCAE189DE}"/>
              </a:ext>
            </a:extLst>
          </p:cNvPr>
          <p:cNvSpPr/>
          <p:nvPr/>
        </p:nvSpPr>
        <p:spPr>
          <a:xfrm>
            <a:off x="2374473" y="6826306"/>
            <a:ext cx="6770201" cy="73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1200" spc="-1" dirty="0" err="1">
                <a:solidFill>
                  <a:srgbClr val="000000"/>
                </a:solidFill>
                <a:latin typeface="Arial"/>
                <a:ea typeface="DejaVu Sans"/>
              </a:rPr>
              <a:t>Detalles</a:t>
            </a: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r>
              <a:rPr lang="en-US" sz="1200" spc="-1" dirty="0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lang="es-CO" sz="1200" spc="-1" dirty="0">
              <a:solidFill>
                <a:srgbClr val="000000"/>
              </a:solidFill>
              <a:latin typeface="Arial"/>
              <a:ea typeface="DejaVu Sans"/>
              <a:cs typeface="Arial"/>
            </a:endParaRPr>
          </a:p>
          <a:p>
            <a:r>
              <a:rPr lang="en-US" sz="1000" spc="-1" dirty="0">
                <a:solidFill>
                  <a:srgbClr val="222222"/>
                </a:solidFill>
                <a:latin typeface="Arial"/>
                <a:ea typeface="DejaVu Sans"/>
                <a:cs typeface="Arial"/>
              </a:rPr>
              <a:t>Sanz, C., Carrillo, F., </a:t>
            </a:r>
            <a:r>
              <a:rPr lang="en-US" sz="1000" spc="-1" dirty="0" err="1">
                <a:solidFill>
                  <a:srgbClr val="222222"/>
                </a:solidFill>
                <a:latin typeface="Arial"/>
                <a:ea typeface="DejaVu Sans"/>
                <a:cs typeface="Arial"/>
              </a:rPr>
              <a:t>Slachevsky</a:t>
            </a:r>
            <a:r>
              <a:rPr lang="en-US" sz="1000" spc="-1" dirty="0">
                <a:solidFill>
                  <a:srgbClr val="222222"/>
                </a:solidFill>
                <a:latin typeface="Arial"/>
                <a:ea typeface="DejaVu Sans"/>
                <a:cs typeface="Arial"/>
              </a:rPr>
              <a:t>, A., Forno, G., Gorno </a:t>
            </a:r>
            <a:r>
              <a:rPr lang="en-US" sz="1000" spc="-1" dirty="0" err="1">
                <a:solidFill>
                  <a:srgbClr val="222222"/>
                </a:solidFill>
                <a:latin typeface="Arial"/>
                <a:ea typeface="DejaVu Sans"/>
                <a:cs typeface="Arial"/>
              </a:rPr>
              <a:t>Tempini</a:t>
            </a:r>
            <a:r>
              <a:rPr lang="en-US" sz="1000" spc="-1" dirty="0">
                <a:solidFill>
                  <a:srgbClr val="222222"/>
                </a:solidFill>
                <a:latin typeface="Arial"/>
                <a:ea typeface="DejaVu Sans"/>
                <a:cs typeface="Arial"/>
              </a:rPr>
              <a:t>, M. L., Villagra, R., ... &amp; García, A. M. (2022). Automated text‐level semantic markers of Alzheimer's disease. </a:t>
            </a:r>
            <a:r>
              <a:rPr lang="en-US" sz="1000" i="1" spc="-1" dirty="0">
                <a:solidFill>
                  <a:srgbClr val="222222"/>
                </a:solidFill>
                <a:latin typeface="Arial"/>
                <a:ea typeface="DejaVu Sans"/>
                <a:cs typeface="Arial"/>
              </a:rPr>
              <a:t>Alzheimer's &amp; Dementia: Diagnosis, Assessment &amp; Disease Monitoring</a:t>
            </a:r>
            <a:r>
              <a:rPr lang="en-US" sz="1000" spc="-1" dirty="0">
                <a:solidFill>
                  <a:srgbClr val="222222"/>
                </a:solidFill>
                <a:latin typeface="Arial"/>
                <a:ea typeface="DejaVu Sans"/>
                <a:cs typeface="Arial"/>
              </a:rPr>
              <a:t>, </a:t>
            </a:r>
            <a:r>
              <a:rPr lang="en-US" sz="1000" i="1" spc="-1" dirty="0">
                <a:solidFill>
                  <a:srgbClr val="222222"/>
                </a:solidFill>
                <a:latin typeface="Arial"/>
                <a:ea typeface="DejaVu Sans"/>
                <a:cs typeface="Arial"/>
              </a:rPr>
              <a:t>14</a:t>
            </a:r>
            <a:r>
              <a:rPr lang="en-US" sz="1000" spc="-1" dirty="0">
                <a:solidFill>
                  <a:srgbClr val="222222"/>
                </a:solidFill>
                <a:latin typeface="Arial"/>
                <a:ea typeface="DejaVu Sans"/>
                <a:cs typeface="Arial"/>
              </a:rPr>
              <a:t>(1), e12276.</a:t>
            </a:r>
            <a:endParaRPr lang="es-CO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453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Lenguaje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 dirty="0">
                <a:solidFill>
                  <a:srgbClr val="8B8B8B"/>
                </a:solidFill>
                <a:latin typeface="Arial"/>
                <a:ea typeface="Arial"/>
              </a:rPr>
              <a:t>17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pic>
        <p:nvPicPr>
          <p:cNvPr id="3" name="Picture 2" descr="A diagram of a brain&#10;&#10;Description automatically generated">
            <a:extLst>
              <a:ext uri="{FF2B5EF4-FFF2-40B4-BE49-F238E27FC236}">
                <a16:creationId xmlns:a16="http://schemas.microsoft.com/office/drawing/2014/main" id="{E562E6B2-BD0F-3CE9-BBEA-445E162D1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621" y="1182250"/>
            <a:ext cx="6486979" cy="47904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51E4CA-1FFE-F51B-24F3-1250D96D3A4C}"/>
              </a:ext>
            </a:extLst>
          </p:cNvPr>
          <p:cNvSpPr/>
          <p:nvPr/>
        </p:nvSpPr>
        <p:spPr>
          <a:xfrm>
            <a:off x="1502083" y="3781286"/>
            <a:ext cx="6912450" cy="218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" descr="A diagram of a person reading a book&#10;&#10;Description automatically generated">
            <a:extLst>
              <a:ext uri="{FF2B5EF4-FFF2-40B4-BE49-F238E27FC236}">
                <a16:creationId xmlns:a16="http://schemas.microsoft.com/office/drawing/2014/main" id="{2C39D4AF-7D8A-3B04-2BB6-478865D40EF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920686" y="4103284"/>
            <a:ext cx="6185045" cy="2211659"/>
          </a:xfrm>
          <a:prstGeom prst="rect">
            <a:avLst/>
          </a:prstGeom>
          <a:ln>
            <a:noFill/>
          </a:ln>
        </p:spPr>
      </p:pic>
      <p:sp>
        <p:nvSpPr>
          <p:cNvPr id="7" name="CustomShape 7">
            <a:extLst>
              <a:ext uri="{FF2B5EF4-FFF2-40B4-BE49-F238E27FC236}">
                <a16:creationId xmlns:a16="http://schemas.microsoft.com/office/drawing/2014/main" id="{3B6C6252-96AE-580A-EF9B-FFC9114BC767}"/>
              </a:ext>
            </a:extLst>
          </p:cNvPr>
          <p:cNvSpPr/>
          <p:nvPr/>
        </p:nvSpPr>
        <p:spPr>
          <a:xfrm>
            <a:off x="3643669" y="6826317"/>
            <a:ext cx="5501005" cy="73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pc="-1" dirty="0" err="1">
                <a:solidFill>
                  <a:srgbClr val="000000"/>
                </a:solidFill>
                <a:latin typeface="Arial"/>
                <a:ea typeface="DejaVu Sans"/>
              </a:rPr>
              <a:t>Detalles</a:t>
            </a: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</a:t>
            </a:r>
          </a:p>
          <a:p>
            <a:r>
              <a:rPr lang="en-US" sz="1000" spc="-1" dirty="0" err="1">
                <a:solidFill>
                  <a:srgbClr val="222222"/>
                </a:solidFill>
                <a:cs typeface="Arial"/>
              </a:rPr>
              <a:t>Abrevaya</a:t>
            </a:r>
            <a:r>
              <a:rPr lang="en-US" sz="1000" spc="-1" dirty="0">
                <a:solidFill>
                  <a:srgbClr val="222222"/>
                </a:solidFill>
                <a:cs typeface="Arial"/>
              </a:rPr>
              <a:t>, S., </a:t>
            </a:r>
            <a:r>
              <a:rPr lang="en-US" sz="1000" spc="-1" dirty="0" err="1">
                <a:solidFill>
                  <a:srgbClr val="222222"/>
                </a:solidFill>
                <a:cs typeface="Arial"/>
              </a:rPr>
              <a:t>Sedeño</a:t>
            </a:r>
            <a:r>
              <a:rPr lang="en-US" sz="1000" spc="-1" dirty="0">
                <a:solidFill>
                  <a:srgbClr val="222222"/>
                </a:solidFill>
                <a:cs typeface="Arial"/>
              </a:rPr>
              <a:t>, L., Fitipaldi, S., Pineda, D., Lopera, F., Buritica, O., ... &amp; García, A. M. (2017). The road less traveled: alternative pathways for action-verb processing in Parkinson’s disease. </a:t>
            </a:r>
            <a:r>
              <a:rPr lang="en-US" sz="1000" i="1" spc="-1" dirty="0">
                <a:solidFill>
                  <a:srgbClr val="222222"/>
                </a:solidFill>
                <a:cs typeface="Arial"/>
              </a:rPr>
              <a:t>Journal of Alzheimer's Disease</a:t>
            </a:r>
            <a:r>
              <a:rPr lang="en-US" sz="1000" spc="-1" dirty="0">
                <a:solidFill>
                  <a:srgbClr val="222222"/>
                </a:solidFill>
                <a:cs typeface="Arial"/>
              </a:rPr>
              <a:t>, </a:t>
            </a:r>
            <a:r>
              <a:rPr lang="en-US" sz="1000" i="1" spc="-1" dirty="0">
                <a:solidFill>
                  <a:srgbClr val="222222"/>
                </a:solidFill>
                <a:cs typeface="Arial"/>
              </a:rPr>
              <a:t>55</a:t>
            </a:r>
            <a:r>
              <a:rPr lang="en-US" sz="1000" spc="-1" dirty="0">
                <a:solidFill>
                  <a:srgbClr val="222222"/>
                </a:solidFill>
                <a:cs typeface="Arial"/>
              </a:rPr>
              <a:t>(4), 1429-1435.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37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Lenguaje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18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sp>
        <p:nvSpPr>
          <p:cNvPr id="33" name="CustomShape 1">
            <a:extLst>
              <a:ext uri="{FF2B5EF4-FFF2-40B4-BE49-F238E27FC236}">
                <a16:creationId xmlns:a16="http://schemas.microsoft.com/office/drawing/2014/main" id="{48D1A947-DA0F-26E2-B745-BE9219958F16}"/>
              </a:ext>
            </a:extLst>
          </p:cNvPr>
          <p:cNvSpPr/>
          <p:nvPr/>
        </p:nvSpPr>
        <p:spPr>
          <a:xfrm>
            <a:off x="5358758" y="2363217"/>
            <a:ext cx="4087440" cy="180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8DBF740E-35F7-796C-B5FA-0F6BA7757ED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73558" y="1618377"/>
            <a:ext cx="8226000" cy="403920"/>
          </a:xfrm>
          <a:prstGeom prst="rect">
            <a:avLst/>
          </a:prstGeom>
          <a:ln>
            <a:noFill/>
          </a:ln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4356DEFD-490D-6631-141D-72C22677A01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06958" y="2357097"/>
            <a:ext cx="2170080" cy="2809080"/>
          </a:xfrm>
          <a:prstGeom prst="rect">
            <a:avLst/>
          </a:prstGeom>
          <a:ln>
            <a:noFill/>
          </a:ln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655FACD2-FF83-ADB4-F21A-451B0537381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577038" y="2402817"/>
            <a:ext cx="2217600" cy="2770920"/>
          </a:xfrm>
          <a:prstGeom prst="rect">
            <a:avLst/>
          </a:prstGeom>
          <a:ln>
            <a:noFill/>
          </a:ln>
        </p:spPr>
      </p:pic>
      <p:pic>
        <p:nvPicPr>
          <p:cNvPr id="41" name="Picture 9">
            <a:extLst>
              <a:ext uri="{FF2B5EF4-FFF2-40B4-BE49-F238E27FC236}">
                <a16:creationId xmlns:a16="http://schemas.microsoft.com/office/drawing/2014/main" id="{50FC0A12-AD8E-59AE-EE36-6946154219B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924598" y="2435577"/>
            <a:ext cx="1998720" cy="2723400"/>
          </a:xfrm>
          <a:prstGeom prst="rect">
            <a:avLst/>
          </a:prstGeom>
          <a:ln>
            <a:noFill/>
          </a:ln>
        </p:spPr>
      </p:pic>
      <p:pic>
        <p:nvPicPr>
          <p:cNvPr id="43" name="Picture 10">
            <a:extLst>
              <a:ext uri="{FF2B5EF4-FFF2-40B4-BE49-F238E27FC236}">
                <a16:creationId xmlns:a16="http://schemas.microsoft.com/office/drawing/2014/main" id="{F9D5D590-6CBD-7111-15AE-8C6B1E90BEC5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306358" y="2416497"/>
            <a:ext cx="1960560" cy="2761560"/>
          </a:xfrm>
          <a:prstGeom prst="rect">
            <a:avLst/>
          </a:prstGeom>
          <a:ln>
            <a:noFill/>
          </a:ln>
        </p:spPr>
      </p:pic>
      <p:pic>
        <p:nvPicPr>
          <p:cNvPr id="45" name="Picture 11">
            <a:extLst>
              <a:ext uri="{FF2B5EF4-FFF2-40B4-BE49-F238E27FC236}">
                <a16:creationId xmlns:a16="http://schemas.microsoft.com/office/drawing/2014/main" id="{D44D63D0-1EF7-5503-574C-BDEBD094031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09558" y="5269497"/>
            <a:ext cx="2160360" cy="361080"/>
          </a:xfrm>
          <a:prstGeom prst="rect">
            <a:avLst/>
          </a:prstGeom>
          <a:ln>
            <a:noFill/>
          </a:ln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BB3F7B19-19CA-2AB8-863D-427FF6EB84D2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861078" y="5326737"/>
            <a:ext cx="2093760" cy="246960"/>
          </a:xfrm>
          <a:prstGeom prst="rect">
            <a:avLst/>
          </a:prstGeom>
          <a:ln>
            <a:noFill/>
          </a:ln>
        </p:spPr>
      </p:pic>
      <p:pic>
        <p:nvPicPr>
          <p:cNvPr id="49" name="Picture 13">
            <a:extLst>
              <a:ext uri="{FF2B5EF4-FFF2-40B4-BE49-F238E27FC236}">
                <a16:creationId xmlns:a16="http://schemas.microsoft.com/office/drawing/2014/main" id="{7D320CEB-9321-B1B7-F4E3-5C13D2FDE509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5017838" y="5271297"/>
            <a:ext cx="2008080" cy="304200"/>
          </a:xfrm>
          <a:prstGeom prst="rect">
            <a:avLst/>
          </a:prstGeom>
          <a:ln>
            <a:noFill/>
          </a:ln>
        </p:spPr>
      </p:pic>
      <p:pic>
        <p:nvPicPr>
          <p:cNvPr id="51" name="Picture 14">
            <a:extLst>
              <a:ext uri="{FF2B5EF4-FFF2-40B4-BE49-F238E27FC236}">
                <a16:creationId xmlns:a16="http://schemas.microsoft.com/office/drawing/2014/main" id="{F0682A42-1439-55A8-64AD-92B429406EA9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066958" y="5304777"/>
            <a:ext cx="2741040" cy="326160"/>
          </a:xfrm>
          <a:prstGeom prst="rect">
            <a:avLst/>
          </a:prstGeom>
          <a:ln>
            <a:noFill/>
          </a:ln>
        </p:spPr>
      </p:pic>
      <p:sp>
        <p:nvSpPr>
          <p:cNvPr id="4" name="CustomShape 7">
            <a:extLst>
              <a:ext uri="{FF2B5EF4-FFF2-40B4-BE49-F238E27FC236}">
                <a16:creationId xmlns:a16="http://schemas.microsoft.com/office/drawing/2014/main" id="{0AA1CD71-5CBF-2254-7DF9-1B907E2F7B83}"/>
              </a:ext>
            </a:extLst>
          </p:cNvPr>
          <p:cNvSpPr/>
          <p:nvPr/>
        </p:nvSpPr>
        <p:spPr>
          <a:xfrm>
            <a:off x="3176899" y="6315886"/>
            <a:ext cx="5967836" cy="73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pc="-1" dirty="0" err="1">
                <a:solidFill>
                  <a:srgbClr val="000000"/>
                </a:solidFill>
                <a:latin typeface="Arial"/>
                <a:ea typeface="DejaVu Sans"/>
              </a:rPr>
              <a:t>Detalles</a:t>
            </a: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lang="es-CO" sz="1200" b="0" strike="noStrike" spc="-1" dirty="0">
              <a:latin typeface="Arial"/>
            </a:endParaRPr>
          </a:p>
          <a:p>
            <a:r>
              <a:rPr lang="en-US" sz="1000" spc="-1" dirty="0">
                <a:solidFill>
                  <a:srgbClr val="222222"/>
                </a:solidFill>
                <a:latin typeface="Arial"/>
                <a:cs typeface="Arial"/>
              </a:rPr>
              <a:t>García, A. M., Escobar-Grisales, D., Vásquez Correa, J. C., Bocanegra, Y., Moreno, L., Carmona, J., &amp; Orozco-Arroyave, J. R. (2022). Detecting Parkinson’s disease and its cognitive phenotypes via automated semantic analyses of action stories. </a:t>
            </a:r>
            <a:r>
              <a:rPr lang="en-US" sz="1000" i="1" spc="-1" dirty="0" err="1">
                <a:solidFill>
                  <a:srgbClr val="222222"/>
                </a:solidFill>
                <a:latin typeface="Arial"/>
                <a:cs typeface="Arial"/>
              </a:rPr>
              <a:t>npj</a:t>
            </a:r>
            <a:r>
              <a:rPr lang="en-US" sz="1000" i="1" spc="-1" dirty="0">
                <a:solidFill>
                  <a:srgbClr val="222222"/>
                </a:solidFill>
                <a:latin typeface="Arial"/>
                <a:cs typeface="Arial"/>
              </a:rPr>
              <a:t> Parkinson's Disease</a:t>
            </a:r>
            <a:r>
              <a:rPr lang="en-US" sz="1000" spc="-1" dirty="0">
                <a:solidFill>
                  <a:srgbClr val="222222"/>
                </a:solidFill>
                <a:latin typeface="Arial"/>
                <a:cs typeface="Arial"/>
              </a:rPr>
              <a:t>, </a:t>
            </a:r>
            <a:r>
              <a:rPr lang="en-US" sz="1000" i="1" spc="-1" dirty="0">
                <a:solidFill>
                  <a:srgbClr val="222222"/>
                </a:solidFill>
                <a:latin typeface="Arial"/>
                <a:cs typeface="Arial"/>
              </a:rPr>
              <a:t>8</a:t>
            </a:r>
            <a:r>
              <a:rPr lang="en-US" sz="1000" spc="-1" dirty="0">
                <a:solidFill>
                  <a:srgbClr val="222222"/>
                </a:solidFill>
                <a:latin typeface="Arial"/>
                <a:cs typeface="Arial"/>
              </a:rPr>
              <a:t>(1), 163.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86160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Lenguaje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19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2961736-674A-D223-2A76-72648DE6E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48" y="1986237"/>
            <a:ext cx="9038994" cy="2798612"/>
          </a:xfrm>
          <a:prstGeom prst="rect">
            <a:avLst/>
          </a:prstGeom>
        </p:spPr>
      </p:pic>
      <p:sp>
        <p:nvSpPr>
          <p:cNvPr id="5" name="CustomShape 2">
            <a:extLst>
              <a:ext uri="{FF2B5EF4-FFF2-40B4-BE49-F238E27FC236}">
                <a16:creationId xmlns:a16="http://schemas.microsoft.com/office/drawing/2014/main" id="{8D157707-6680-8183-8B3C-B51B127B8F24}"/>
              </a:ext>
            </a:extLst>
          </p:cNvPr>
          <p:cNvSpPr/>
          <p:nvPr/>
        </p:nvSpPr>
        <p:spPr>
          <a:xfrm>
            <a:off x="523631" y="5108163"/>
            <a:ext cx="8753480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Se 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busca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 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aprovechar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 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modelos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 de 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aprendizaje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 profundo 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complejos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 (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caja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 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negra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) para 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desarrollar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 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modelos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 de 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predicción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 con 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alta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 </a:t>
            </a:r>
            <a:r>
              <a:rPr lang="en-US" sz="2000" spc="-1">
                <a:solidFill>
                  <a:srgbClr val="0D0D0D"/>
                </a:solidFill>
                <a:latin typeface="Calibri"/>
                <a:cs typeface="Arial"/>
              </a:rPr>
              <a:t>precisión. Luego se 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mejora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 la 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capacidad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 de 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interpretación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 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usando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 la 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información</a:t>
            </a:r>
            <a:r>
              <a:rPr lang="en-US" sz="2000" spc="-1" dirty="0">
                <a:solidFill>
                  <a:srgbClr val="0D0D0D"/>
                </a:solidFill>
                <a:latin typeface="Calibri"/>
                <a:cs typeface="Arial"/>
              </a:rPr>
              <a:t> del </a:t>
            </a:r>
            <a:r>
              <a:rPr lang="en-US" sz="2000" spc="-1" dirty="0" err="1">
                <a:solidFill>
                  <a:srgbClr val="0D0D0D"/>
                </a:solidFill>
                <a:latin typeface="Calibri"/>
                <a:cs typeface="Arial"/>
              </a:rPr>
              <a:t>lenguaje</a:t>
            </a:r>
            <a:endParaRPr lang="en-US" sz="2000" spc="-1" dirty="0">
              <a:solidFill>
                <a:srgbClr val="0D0D0D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7141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415800" y="462600"/>
            <a:ext cx="9299160" cy="16913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spc="-1" err="1">
                <a:solidFill>
                  <a:srgbClr val="000000"/>
                </a:solidFill>
                <a:latin typeface="Arial"/>
              </a:rPr>
              <a:t>Motivación</a:t>
            </a:r>
            <a:endParaRPr lang="en-US" sz="3200" b="1" strike="noStrike" spc="-1" err="1">
              <a:latin typeface="Arial"/>
            </a:endParaRPr>
          </a:p>
          <a:p>
            <a:endParaRPr lang="en-US" sz="3200" b="1" spc="-1"/>
          </a:p>
          <a:p>
            <a:pPr marL="635" algn="ctr">
              <a:buClr>
                <a:srgbClr val="000000"/>
              </a:buClr>
            </a:pPr>
            <a:r>
              <a:rPr lang="en-US" sz="2000" spc="-1" err="1"/>
              <a:t>Comunmente</a:t>
            </a:r>
            <a:r>
              <a:rPr lang="en-US" sz="2000" spc="-1" dirty="0"/>
              <a:t> </a:t>
            </a:r>
            <a:r>
              <a:rPr lang="en-US" sz="2000" spc="-1" err="1"/>
              <a:t>el</a:t>
            </a:r>
            <a:r>
              <a:rPr lang="en-US" sz="2000" spc="-1" dirty="0"/>
              <a:t> </a:t>
            </a:r>
            <a:r>
              <a:rPr lang="en-US" sz="2000" spc="-1"/>
              <a:t>diagnóstico</a:t>
            </a:r>
            <a:r>
              <a:rPr lang="en-US" sz="2000" spc="-1" dirty="0"/>
              <a:t> de la </a:t>
            </a:r>
            <a:r>
              <a:rPr lang="en-US" sz="2000" spc="-1" err="1"/>
              <a:t>enfermedad</a:t>
            </a:r>
            <a:r>
              <a:rPr lang="en-US" sz="2000" spc="-1" dirty="0"/>
              <a:t> es </a:t>
            </a:r>
            <a:r>
              <a:rPr lang="en-US" sz="2000" spc="-1" err="1"/>
              <a:t>costoso</a:t>
            </a:r>
            <a:r>
              <a:rPr lang="en-US" sz="2000" spc="-1" dirty="0"/>
              <a:t> y </a:t>
            </a:r>
            <a:r>
              <a:rPr lang="en-US" sz="2000" spc="-1" err="1"/>
              <a:t>requiere</a:t>
            </a:r>
            <a:r>
              <a:rPr lang="en-US" sz="2000" spc="-1" dirty="0"/>
              <a:t> </a:t>
            </a:r>
            <a:r>
              <a:rPr lang="en-US" sz="2000" spc="-1" err="1"/>
              <a:t>mucho</a:t>
            </a:r>
            <a:r>
              <a:rPr lang="en-US" sz="2000" spc="-1" dirty="0"/>
              <a:t> </a:t>
            </a:r>
            <a:r>
              <a:rPr lang="en-US" sz="2000" spc="-1" err="1"/>
              <a:t>tiempo</a:t>
            </a:r>
            <a:endParaRPr lang="en-US" sz="2000" spc="-1"/>
          </a:p>
        </p:txBody>
      </p:sp>
      <p:sp>
        <p:nvSpPr>
          <p:cNvPr id="151" name="CustomShape 2"/>
          <p:cNvSpPr/>
          <p:nvPr/>
        </p:nvSpPr>
        <p:spPr>
          <a:xfrm>
            <a:off x="5296680" y="1897920"/>
            <a:ext cx="4087440" cy="180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2" name="CustomShape 3"/>
          <p:cNvSpPr/>
          <p:nvPr/>
        </p:nvSpPr>
        <p:spPr>
          <a:xfrm>
            <a:off x="4985729" y="2451967"/>
            <a:ext cx="3700651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Las 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pruebas</a:t>
            </a:r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neuropsicológicasrequieren</a:t>
            </a:r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conocimientos</a:t>
            </a:r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especializados</a:t>
            </a:r>
            <a:endParaRPr lang="es-ES" sz="2000" err="1"/>
          </a:p>
        </p:txBody>
      </p:sp>
      <p:sp>
        <p:nvSpPr>
          <p:cNvPr id="153" name="CustomShape 4"/>
          <p:cNvSpPr/>
          <p:nvPr/>
        </p:nvSpPr>
        <p:spPr>
          <a:xfrm>
            <a:off x="679309" y="5071079"/>
            <a:ext cx="419227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Las 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imagénes</a:t>
            </a:r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clinicas</a:t>
            </a:r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requieren</a:t>
            </a:r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maquinaria</a:t>
            </a:r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muy</a:t>
            </a:r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sofisticadas</a:t>
            </a:r>
            <a:endParaRPr lang="es-ES" sz="2000" err="1"/>
          </a:p>
        </p:txBody>
      </p:sp>
      <p:sp>
        <p:nvSpPr>
          <p:cNvPr id="154" name="CustomShape 5"/>
          <p:cNvSpPr/>
          <p:nvPr/>
        </p:nvSpPr>
        <p:spPr>
          <a:xfrm>
            <a:off x="953640" y="6760579"/>
            <a:ext cx="840240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/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No 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todos</a:t>
            </a:r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los</a:t>
            </a:r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pacientes</a:t>
            </a:r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pueden</a:t>
            </a:r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permitirse</a:t>
            </a:r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esos</a:t>
            </a:r>
            <a:r>
              <a:rPr lang="en-US" sz="2000" spc="-1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00000"/>
                </a:solidFill>
                <a:ea typeface="+mn-lt"/>
                <a:cs typeface="+mn-lt"/>
              </a:rPr>
              <a:t>gastos</a:t>
            </a:r>
            <a:endParaRPr lang="es-ES" sz="2000" err="1"/>
          </a:p>
        </p:txBody>
      </p:sp>
      <p:pic>
        <p:nvPicPr>
          <p:cNvPr id="155" name="Picture 4"/>
          <p:cNvPicPr/>
          <p:nvPr/>
        </p:nvPicPr>
        <p:blipFill>
          <a:blip r:embed="rId2"/>
          <a:stretch/>
        </p:blipFill>
        <p:spPr>
          <a:xfrm>
            <a:off x="704160" y="2253022"/>
            <a:ext cx="3628440" cy="2419200"/>
          </a:xfrm>
          <a:prstGeom prst="rect">
            <a:avLst/>
          </a:prstGeom>
          <a:ln>
            <a:noFill/>
          </a:ln>
        </p:spPr>
      </p:pic>
      <p:pic>
        <p:nvPicPr>
          <p:cNvPr id="156" name="Picture 5"/>
          <p:cNvPicPr/>
          <p:nvPr/>
        </p:nvPicPr>
        <p:blipFill>
          <a:blip r:embed="rId3"/>
          <a:stretch/>
        </p:blipFill>
        <p:spPr>
          <a:xfrm>
            <a:off x="5147369" y="3775729"/>
            <a:ext cx="3546413" cy="2789995"/>
          </a:xfrm>
          <a:prstGeom prst="rect">
            <a:avLst/>
          </a:prstGeom>
          <a:ln>
            <a:noFill/>
          </a:ln>
        </p:spPr>
      </p:pic>
      <p:sp>
        <p:nvSpPr>
          <p:cNvPr id="157" name="CustomShape 6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8ED6C5D0-B352-411F-BD98-929AE3AFDFCA}" type="slidenum">
              <a:rPr lang="es-ES" sz="989" b="0" strike="noStrike" spc="-1" dirty="0">
                <a:solidFill>
                  <a:srgbClr val="8B8B8B"/>
                </a:solidFill>
                <a:latin typeface="Arial"/>
                <a:ea typeface="Arial"/>
              </a:rPr>
              <a:t>2</a:t>
            </a:fld>
            <a:endParaRPr lang="es-CO" sz="989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/>
              <a:t>Habla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 dirty="0">
                <a:solidFill>
                  <a:srgbClr val="8B8B8B"/>
                </a:solidFill>
                <a:latin typeface="Arial"/>
                <a:ea typeface="Arial"/>
              </a:rPr>
              <a:t>20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pic>
        <p:nvPicPr>
          <p:cNvPr id="3" name="Imagen 10">
            <a:extLst>
              <a:ext uri="{FF2B5EF4-FFF2-40B4-BE49-F238E27FC236}">
                <a16:creationId xmlns:a16="http://schemas.microsoft.com/office/drawing/2014/main" id="{7191524B-CFB0-CDA7-9C53-60C1381E6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798" y="2530848"/>
            <a:ext cx="3759200" cy="3739662"/>
          </a:xfrm>
          <a:prstGeom prst="rect">
            <a:avLst/>
          </a:prstGeom>
        </p:spPr>
      </p:pic>
      <p:grpSp>
        <p:nvGrpSpPr>
          <p:cNvPr id="4" name="Grupo 11">
            <a:extLst>
              <a:ext uri="{FF2B5EF4-FFF2-40B4-BE49-F238E27FC236}">
                <a16:creationId xmlns:a16="http://schemas.microsoft.com/office/drawing/2014/main" id="{9A9BA882-588B-F7BF-A5C9-426D406E5019}"/>
              </a:ext>
            </a:extLst>
          </p:cNvPr>
          <p:cNvGrpSpPr/>
          <p:nvPr/>
        </p:nvGrpSpPr>
        <p:grpSpPr>
          <a:xfrm>
            <a:off x="1708688" y="4923959"/>
            <a:ext cx="3093184" cy="1630101"/>
            <a:chOff x="2772751" y="4851050"/>
            <a:chExt cx="3093184" cy="1630101"/>
          </a:xfrm>
        </p:grpSpPr>
        <p:pic>
          <p:nvPicPr>
            <p:cNvPr id="28" name="Imagen 3" descr="Logotipo&#10;&#10;Descripción generada automáticamente">
              <a:extLst>
                <a:ext uri="{FF2B5EF4-FFF2-40B4-BE49-F238E27FC236}">
                  <a16:creationId xmlns:a16="http://schemas.microsoft.com/office/drawing/2014/main" id="{2960A266-DDA4-F766-CC26-83CD8CC8A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5245" y="4851050"/>
              <a:ext cx="1492739" cy="1415280"/>
            </a:xfrm>
            <a:prstGeom prst="rect">
              <a:avLst/>
            </a:prstGeom>
          </p:spPr>
        </p:pic>
        <p:grpSp>
          <p:nvGrpSpPr>
            <p:cNvPr id="29" name="Grupo 1">
              <a:extLst>
                <a:ext uri="{FF2B5EF4-FFF2-40B4-BE49-F238E27FC236}">
                  <a16:creationId xmlns:a16="http://schemas.microsoft.com/office/drawing/2014/main" id="{AF5A528A-21DF-775B-EC94-8FFB8E29F3F6}"/>
                </a:ext>
              </a:extLst>
            </p:cNvPr>
            <p:cNvGrpSpPr/>
            <p:nvPr/>
          </p:nvGrpSpPr>
          <p:grpSpPr>
            <a:xfrm>
              <a:off x="2772751" y="4853597"/>
              <a:ext cx="3093184" cy="1627554"/>
              <a:chOff x="2772751" y="4853597"/>
              <a:chExt cx="3093184" cy="1627554"/>
            </a:xfrm>
          </p:grpSpPr>
          <p:sp>
            <p:nvSpPr>
              <p:cNvPr id="30" name="Elipse 12">
                <a:extLst>
                  <a:ext uri="{FF2B5EF4-FFF2-40B4-BE49-F238E27FC236}">
                    <a16:creationId xmlns:a16="http://schemas.microsoft.com/office/drawing/2014/main" id="{2BBFA2FA-840A-3FBC-CE8D-7C198170858E}"/>
                  </a:ext>
                </a:extLst>
              </p:cNvPr>
              <p:cNvSpPr/>
              <p:nvPr/>
            </p:nvSpPr>
            <p:spPr>
              <a:xfrm>
                <a:off x="2772751" y="4853597"/>
                <a:ext cx="1676400" cy="1627554"/>
              </a:xfrm>
              <a:prstGeom prst="ellipse">
                <a:avLst/>
              </a:prstGeom>
              <a:noFill/>
              <a:ln w="28575">
                <a:solidFill>
                  <a:srgbClr val="164A2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endPara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1" name="Conector recto de flecha 13">
                <a:extLst>
                  <a:ext uri="{FF2B5EF4-FFF2-40B4-BE49-F238E27FC236}">
                    <a16:creationId xmlns:a16="http://schemas.microsoft.com/office/drawing/2014/main" id="{0246E2DE-6CF8-7660-462C-45DA28CC51DA}"/>
                  </a:ext>
                </a:extLst>
              </p:cNvPr>
              <p:cNvCxnSpPr/>
              <p:nvPr/>
            </p:nvCxnSpPr>
            <p:spPr>
              <a:xfrm flipH="1" flipV="1">
                <a:off x="4543182" y="5881565"/>
                <a:ext cx="1322753" cy="287215"/>
              </a:xfrm>
              <a:prstGeom prst="straightConnector1">
                <a:avLst/>
              </a:prstGeom>
              <a:ln w="12700">
                <a:solidFill>
                  <a:srgbClr val="164A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upo 23">
            <a:extLst>
              <a:ext uri="{FF2B5EF4-FFF2-40B4-BE49-F238E27FC236}">
                <a16:creationId xmlns:a16="http://schemas.microsoft.com/office/drawing/2014/main" id="{2BBF4284-55F1-0FCA-1ABC-EBFAA9376366}"/>
              </a:ext>
            </a:extLst>
          </p:cNvPr>
          <p:cNvGrpSpPr/>
          <p:nvPr/>
        </p:nvGrpSpPr>
        <p:grpSpPr>
          <a:xfrm>
            <a:off x="5583410" y="4105889"/>
            <a:ext cx="2862842" cy="1686169"/>
            <a:chOff x="6647473" y="4032981"/>
            <a:chExt cx="2862842" cy="1686169"/>
          </a:xfrm>
        </p:grpSpPr>
        <p:pic>
          <p:nvPicPr>
            <p:cNvPr id="25" name="Imagen 5" descr="Texto, Logotipo&#10;&#10;Descripción generada automáticamente">
              <a:extLst>
                <a:ext uri="{FF2B5EF4-FFF2-40B4-BE49-F238E27FC236}">
                  <a16:creationId xmlns:a16="http://schemas.microsoft.com/office/drawing/2014/main" id="{3BCDF91A-64FC-358E-3025-C7B20C3BD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00000">
              <a:off x="7880807" y="4335109"/>
              <a:ext cx="1629508" cy="960164"/>
            </a:xfrm>
            <a:prstGeom prst="rect">
              <a:avLst/>
            </a:prstGeom>
          </p:spPr>
        </p:pic>
        <p:sp>
          <p:nvSpPr>
            <p:cNvPr id="26" name="Elipse 14">
              <a:extLst>
                <a:ext uri="{FF2B5EF4-FFF2-40B4-BE49-F238E27FC236}">
                  <a16:creationId xmlns:a16="http://schemas.microsoft.com/office/drawing/2014/main" id="{E5882006-D725-DE79-4BBB-B13B4DBD24F9}"/>
                </a:ext>
              </a:extLst>
            </p:cNvPr>
            <p:cNvSpPr/>
            <p:nvPr/>
          </p:nvSpPr>
          <p:spPr>
            <a:xfrm>
              <a:off x="7755058" y="4032981"/>
              <a:ext cx="1735015" cy="1686169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7" name="Conector recto de flecha 15">
              <a:extLst>
                <a:ext uri="{FF2B5EF4-FFF2-40B4-BE49-F238E27FC236}">
                  <a16:creationId xmlns:a16="http://schemas.microsoft.com/office/drawing/2014/main" id="{D1ECD19C-B2A8-65D4-23AB-A87DFF4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6647473" y="4615472"/>
              <a:ext cx="1021862" cy="181707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o 24">
            <a:extLst>
              <a:ext uri="{FF2B5EF4-FFF2-40B4-BE49-F238E27FC236}">
                <a16:creationId xmlns:a16="http://schemas.microsoft.com/office/drawing/2014/main" id="{3693B6B1-2E41-1FC1-555E-403893B3B2DA}"/>
              </a:ext>
            </a:extLst>
          </p:cNvPr>
          <p:cNvGrpSpPr/>
          <p:nvPr/>
        </p:nvGrpSpPr>
        <p:grpSpPr>
          <a:xfrm>
            <a:off x="4938641" y="1868735"/>
            <a:ext cx="2852369" cy="1285631"/>
            <a:chOff x="6002704" y="1795826"/>
            <a:chExt cx="2852369" cy="1285631"/>
          </a:xfrm>
        </p:grpSpPr>
        <p:pic>
          <p:nvPicPr>
            <p:cNvPr id="22" name="Imagen 9">
              <a:extLst>
                <a:ext uri="{FF2B5EF4-FFF2-40B4-BE49-F238E27FC236}">
                  <a16:creationId xmlns:a16="http://schemas.microsoft.com/office/drawing/2014/main" id="{37540E4E-5E4F-F70A-2CBE-E8498D1F0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684478" y="1947351"/>
              <a:ext cx="1027723" cy="901993"/>
            </a:xfrm>
            <a:prstGeom prst="rect">
              <a:avLst/>
            </a:prstGeom>
          </p:spPr>
        </p:pic>
        <p:cxnSp>
          <p:nvCxnSpPr>
            <p:cNvPr id="23" name="Conector recto de flecha 17">
              <a:extLst>
                <a:ext uri="{FF2B5EF4-FFF2-40B4-BE49-F238E27FC236}">
                  <a16:creationId xmlns:a16="http://schemas.microsoft.com/office/drawing/2014/main" id="{05866079-CEC5-BD43-2229-D5FE87B159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2704" y="2452564"/>
              <a:ext cx="1481015" cy="287214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ipse 18">
              <a:extLst>
                <a:ext uri="{FF2B5EF4-FFF2-40B4-BE49-F238E27FC236}">
                  <a16:creationId xmlns:a16="http://schemas.microsoft.com/office/drawing/2014/main" id="{B26CB5A6-1935-9BD9-21FA-4122EFA1A4B0}"/>
                </a:ext>
              </a:extLst>
            </p:cNvPr>
            <p:cNvSpPr/>
            <p:nvPr/>
          </p:nvSpPr>
          <p:spPr>
            <a:xfrm>
              <a:off x="7540134" y="1795826"/>
              <a:ext cx="1314939" cy="1285631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upo 25">
            <a:extLst>
              <a:ext uri="{FF2B5EF4-FFF2-40B4-BE49-F238E27FC236}">
                <a16:creationId xmlns:a16="http://schemas.microsoft.com/office/drawing/2014/main" id="{4BBD23FC-8AFC-A2AB-5E6C-D40A7570D624}"/>
              </a:ext>
            </a:extLst>
          </p:cNvPr>
          <p:cNvGrpSpPr/>
          <p:nvPr/>
        </p:nvGrpSpPr>
        <p:grpSpPr>
          <a:xfrm>
            <a:off x="2920070" y="1370503"/>
            <a:ext cx="2038109" cy="1441940"/>
            <a:chOff x="3984133" y="1297594"/>
            <a:chExt cx="2038109" cy="1441940"/>
          </a:xfrm>
        </p:grpSpPr>
        <p:pic>
          <p:nvPicPr>
            <p:cNvPr id="18" name="Imagen 8" descr="Icono&#10;&#10;Descripción generada automáticamente">
              <a:extLst>
                <a:ext uri="{FF2B5EF4-FFF2-40B4-BE49-F238E27FC236}">
                  <a16:creationId xmlns:a16="http://schemas.microsoft.com/office/drawing/2014/main" id="{F0EAA8CD-717A-B15B-7C84-F57C878B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28476" y="1675942"/>
              <a:ext cx="1209431" cy="760963"/>
            </a:xfrm>
            <a:prstGeom prst="rect">
              <a:avLst/>
            </a:prstGeom>
          </p:spPr>
        </p:pic>
        <p:sp>
          <p:nvSpPr>
            <p:cNvPr id="19" name="Elipse 16">
              <a:extLst>
                <a:ext uri="{FF2B5EF4-FFF2-40B4-BE49-F238E27FC236}">
                  <a16:creationId xmlns:a16="http://schemas.microsoft.com/office/drawing/2014/main" id="{E10DB1D2-99B7-E174-18A7-3AEFF01F6E98}"/>
                </a:ext>
              </a:extLst>
            </p:cNvPr>
            <p:cNvSpPr/>
            <p:nvPr/>
          </p:nvSpPr>
          <p:spPr>
            <a:xfrm>
              <a:off x="3984133" y="1297594"/>
              <a:ext cx="1412632" cy="1441940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D68D1E8B-ED55-42B7-B6BC-467122854C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10334" y="2345103"/>
              <a:ext cx="511908" cy="209060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26">
            <a:extLst>
              <a:ext uri="{FF2B5EF4-FFF2-40B4-BE49-F238E27FC236}">
                <a16:creationId xmlns:a16="http://schemas.microsoft.com/office/drawing/2014/main" id="{17F58775-A80A-7EF4-7E51-377A5B9134AA}"/>
              </a:ext>
            </a:extLst>
          </p:cNvPr>
          <p:cNvGrpSpPr/>
          <p:nvPr/>
        </p:nvGrpSpPr>
        <p:grpSpPr>
          <a:xfrm>
            <a:off x="2300095" y="3021365"/>
            <a:ext cx="2575417" cy="1582370"/>
            <a:chOff x="3364158" y="2948456"/>
            <a:chExt cx="2575417" cy="1582370"/>
          </a:xfrm>
        </p:grpSpPr>
        <p:pic>
          <p:nvPicPr>
            <p:cNvPr id="15" name="Imagen 20">
              <a:extLst>
                <a:ext uri="{FF2B5EF4-FFF2-40B4-BE49-F238E27FC236}">
                  <a16:creationId xmlns:a16="http://schemas.microsoft.com/office/drawing/2014/main" id="{938C6CA3-3334-4C81-DF8F-5C43F8E19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9952" y="3549144"/>
              <a:ext cx="743683" cy="724145"/>
            </a:xfrm>
            <a:prstGeom prst="rect">
              <a:avLst/>
            </a:prstGeom>
          </p:spPr>
        </p:pic>
        <p:sp>
          <p:nvSpPr>
            <p:cNvPr id="16" name="Elipse 21">
              <a:extLst>
                <a:ext uri="{FF2B5EF4-FFF2-40B4-BE49-F238E27FC236}">
                  <a16:creationId xmlns:a16="http://schemas.microsoft.com/office/drawing/2014/main" id="{7340FFFF-C582-6125-F8CC-88D7F7BC0948}"/>
                </a:ext>
              </a:extLst>
            </p:cNvPr>
            <p:cNvSpPr/>
            <p:nvPr/>
          </p:nvSpPr>
          <p:spPr>
            <a:xfrm>
              <a:off x="3364158" y="3294039"/>
              <a:ext cx="1217248" cy="1236787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" name="Conector recto de flecha 22">
              <a:extLst>
                <a:ext uri="{FF2B5EF4-FFF2-40B4-BE49-F238E27FC236}">
                  <a16:creationId xmlns:a16="http://schemas.microsoft.com/office/drawing/2014/main" id="{30A545A0-22DB-BD71-7C7F-C8AF99E2E3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8667" y="2948456"/>
              <a:ext cx="1400908" cy="758091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CF46235-1970-741D-83CD-414B9A78D7BD}"/>
              </a:ext>
            </a:extLst>
          </p:cNvPr>
          <p:cNvSpPr/>
          <p:nvPr/>
        </p:nvSpPr>
        <p:spPr>
          <a:xfrm>
            <a:off x="1467688" y="4929027"/>
            <a:ext cx="1998967" cy="17991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B364-7D06-BD60-E6DE-405E6A3C6ED6}"/>
              </a:ext>
            </a:extLst>
          </p:cNvPr>
          <p:cNvSpPr/>
          <p:nvPr/>
        </p:nvSpPr>
        <p:spPr>
          <a:xfrm>
            <a:off x="6588690" y="3982910"/>
            <a:ext cx="2014500" cy="186121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AD7A9A-34BE-2320-41EB-B5E0502F5CC3}"/>
              </a:ext>
            </a:extLst>
          </p:cNvPr>
          <p:cNvSpPr/>
          <p:nvPr/>
        </p:nvSpPr>
        <p:spPr>
          <a:xfrm>
            <a:off x="2766888" y="1284394"/>
            <a:ext cx="1610655" cy="173703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9E99EC-9773-7A04-4F96-209E07A35819}"/>
              </a:ext>
            </a:extLst>
          </p:cNvPr>
          <p:cNvSpPr txBox="1"/>
          <p:nvPr/>
        </p:nvSpPr>
        <p:spPr>
          <a:xfrm>
            <a:off x="851918" y="3914250"/>
            <a:ext cx="122381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/>
              <a:t>Habla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CA0668-5661-5C51-1C86-1E2F36E5418F}"/>
              </a:ext>
            </a:extLst>
          </p:cNvPr>
          <p:cNvSpPr txBox="1"/>
          <p:nvPr/>
        </p:nvSpPr>
        <p:spPr>
          <a:xfrm>
            <a:off x="7820175" y="2332240"/>
            <a:ext cx="86657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/>
              <a:t>Video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10812E-A1EA-1812-8323-87A371A01CB8}"/>
              </a:ext>
            </a:extLst>
          </p:cNvPr>
          <p:cNvSpPr/>
          <p:nvPr/>
        </p:nvSpPr>
        <p:spPr>
          <a:xfrm>
            <a:off x="6368121" y="1864715"/>
            <a:ext cx="2237583" cy="13172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58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415800" y="462600"/>
            <a:ext cx="929916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Características</a:t>
            </a:r>
            <a:r>
              <a:rPr lang="en-US" sz="3200" b="1" spc="-1"/>
              <a:t> </a:t>
            </a:r>
            <a:r>
              <a:rPr lang="en-US" sz="3200" b="1" spc="-1" err="1"/>
              <a:t>relacionadas</a:t>
            </a:r>
            <a:r>
              <a:rPr lang="en-US" sz="3200" b="1" spc="-1"/>
              <a:t> con </a:t>
            </a:r>
            <a:r>
              <a:rPr lang="en-US" sz="3200" b="1" spc="-1" err="1"/>
              <a:t>habla</a:t>
            </a:r>
            <a:endParaRPr lang="en-US" sz="3200" b="1" spc="-1"/>
          </a:p>
        </p:txBody>
      </p:sp>
      <p:sp>
        <p:nvSpPr>
          <p:cNvPr id="318" name="CustomShape 2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D7532131-1846-4AEA-868C-E3024B3EF0EE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21</a:t>
            </a:fld>
            <a:endParaRPr lang="es-CO" sz="989" b="0" strike="noStrike" spc="-1">
              <a:latin typeface="Arial"/>
            </a:endParaRPr>
          </a:p>
        </p:txBody>
      </p:sp>
      <p:sp>
        <p:nvSpPr>
          <p:cNvPr id="319" name="CustomShape 3"/>
          <p:cNvSpPr/>
          <p:nvPr/>
        </p:nvSpPr>
        <p:spPr>
          <a:xfrm>
            <a:off x="6604920" y="2526120"/>
            <a:ext cx="149292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 err="1">
                <a:solidFill>
                  <a:srgbClr val="000000"/>
                </a:solidFill>
                <a:latin typeface="Calibri"/>
              </a:rPr>
              <a:t>Articulación</a:t>
            </a:r>
            <a:endParaRPr lang="es-CO" sz="2000" b="0" strike="noStrike" spc="-1" dirty="0" err="1">
              <a:latin typeface="Arial"/>
            </a:endParaRPr>
          </a:p>
        </p:txBody>
      </p:sp>
      <p:sp>
        <p:nvSpPr>
          <p:cNvPr id="320" name="CustomShape 4"/>
          <p:cNvSpPr/>
          <p:nvPr/>
        </p:nvSpPr>
        <p:spPr>
          <a:xfrm>
            <a:off x="2381040" y="3744720"/>
            <a:ext cx="2742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spc="-1" err="1">
                <a:solidFill>
                  <a:srgbClr val="000000"/>
                </a:solidFill>
                <a:latin typeface="Calibri"/>
              </a:rPr>
              <a:t>Prosodía</a:t>
            </a:r>
            <a:endParaRPr lang="es-CO" sz="2000" b="0" strike="noStrike" spc="-1" err="1">
              <a:latin typeface="Arial"/>
            </a:endParaRPr>
          </a:p>
        </p:txBody>
      </p:sp>
      <p:pic>
        <p:nvPicPr>
          <p:cNvPr id="321" name="Picture 3"/>
          <p:cNvPicPr/>
          <p:nvPr/>
        </p:nvPicPr>
        <p:blipFill>
          <a:blip r:embed="rId2"/>
          <a:stretch/>
        </p:blipFill>
        <p:spPr>
          <a:xfrm>
            <a:off x="919440" y="4141080"/>
            <a:ext cx="4419360" cy="2715120"/>
          </a:xfrm>
          <a:prstGeom prst="rect">
            <a:avLst/>
          </a:prstGeom>
          <a:ln>
            <a:noFill/>
          </a:ln>
        </p:spPr>
      </p:pic>
      <p:pic>
        <p:nvPicPr>
          <p:cNvPr id="322" name="Picture 5"/>
          <p:cNvPicPr/>
          <p:nvPr/>
        </p:nvPicPr>
        <p:blipFill>
          <a:blip r:embed="rId3"/>
          <a:stretch/>
        </p:blipFill>
        <p:spPr>
          <a:xfrm>
            <a:off x="5884920" y="3030840"/>
            <a:ext cx="2743560" cy="2976120"/>
          </a:xfrm>
          <a:prstGeom prst="rect">
            <a:avLst/>
          </a:prstGeom>
          <a:ln>
            <a:noFill/>
          </a:ln>
        </p:spPr>
      </p:pic>
      <p:sp>
        <p:nvSpPr>
          <p:cNvPr id="323" name="CustomShape 5"/>
          <p:cNvSpPr/>
          <p:nvPr/>
        </p:nvSpPr>
        <p:spPr>
          <a:xfrm>
            <a:off x="2201040" y="1255320"/>
            <a:ext cx="2742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spc="-1" err="1">
                <a:solidFill>
                  <a:srgbClr val="000000"/>
                </a:solidFill>
                <a:latin typeface="Calibri"/>
              </a:rPr>
              <a:t>Fonación</a:t>
            </a:r>
            <a:endParaRPr lang="es-ES" err="1"/>
          </a:p>
        </p:txBody>
      </p:sp>
      <p:pic>
        <p:nvPicPr>
          <p:cNvPr id="324" name="Picture 8"/>
          <p:cNvPicPr/>
          <p:nvPr/>
        </p:nvPicPr>
        <p:blipFill>
          <a:blip r:embed="rId4"/>
          <a:stretch/>
        </p:blipFill>
        <p:spPr>
          <a:xfrm>
            <a:off x="1492560" y="1584000"/>
            <a:ext cx="2742480" cy="1958760"/>
          </a:xfrm>
          <a:prstGeom prst="rect">
            <a:avLst/>
          </a:prstGeom>
          <a:ln>
            <a:noFill/>
          </a:ln>
        </p:spPr>
      </p:pic>
      <p:sp>
        <p:nvSpPr>
          <p:cNvPr id="325" name="CustomShape 6"/>
          <p:cNvSpPr/>
          <p:nvPr/>
        </p:nvSpPr>
        <p:spPr>
          <a:xfrm>
            <a:off x="1824480" y="3303360"/>
            <a:ext cx="330264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000000"/>
                </a:solidFill>
                <a:latin typeface="Arial"/>
                <a:ea typeface="Arial"/>
              </a:rPr>
              <a:t>Taken from: </a:t>
            </a:r>
            <a:r>
              <a:rPr lang="en-US" sz="1000" b="0" u="sng" strike="noStrike" spc="-1">
                <a:solidFill>
                  <a:srgbClr val="0563C1"/>
                </a:solidFill>
                <a:uFillTx/>
                <a:latin typeface="Arial"/>
                <a:ea typeface="Arial"/>
                <a:hlinkClick r:id="rId5"/>
              </a:rPr>
              <a:t>https://wikimedia.org</a:t>
            </a:r>
            <a:r>
              <a:rPr lang="en-US" sz="1000" b="0" strike="noStrike" spc="-1">
                <a:solidFill>
                  <a:srgbClr val="000000"/>
                </a:solidFill>
                <a:latin typeface="Arial"/>
                <a:ea typeface="Arial"/>
              </a:rPr>
              <a:t>  </a:t>
            </a:r>
            <a:endParaRPr lang="es-CO" sz="1000" b="0" strike="noStrike" spc="-1">
              <a:latin typeface="Arial"/>
            </a:endParaRPr>
          </a:p>
        </p:txBody>
      </p:sp>
      <p:sp>
        <p:nvSpPr>
          <p:cNvPr id="326" name="CustomShape 7"/>
          <p:cNvSpPr/>
          <p:nvPr/>
        </p:nvSpPr>
        <p:spPr>
          <a:xfrm>
            <a:off x="3760376" y="6913736"/>
            <a:ext cx="545724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pc="-1" err="1">
                <a:solidFill>
                  <a:srgbClr val="000000"/>
                </a:solidFill>
                <a:latin typeface="Arial"/>
                <a:ea typeface="DejaVu Sans"/>
              </a:rPr>
              <a:t>Detalles</a:t>
            </a: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lang="es-CO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000000"/>
                </a:solidFill>
                <a:latin typeface="Arial"/>
                <a:ea typeface="Calibri"/>
              </a:rPr>
              <a:t>JR. Orozco-Arroyave et al., «</a:t>
            </a:r>
            <a:r>
              <a:rPr lang="en-US" sz="1000" b="0" strike="noStrike" spc="-1" err="1">
                <a:solidFill>
                  <a:srgbClr val="000000"/>
                </a:solidFill>
                <a:latin typeface="Arial"/>
                <a:ea typeface="Calibri"/>
              </a:rPr>
              <a:t>NeuroSpeech</a:t>
            </a:r>
            <a:r>
              <a:rPr lang="en-US" sz="1000" b="0" strike="noStrike" spc="-1">
                <a:solidFill>
                  <a:srgbClr val="000000"/>
                </a:solidFill>
                <a:latin typeface="Arial"/>
                <a:ea typeface="Calibri"/>
              </a:rPr>
              <a:t>: an open-source software for Parkinson's speech analysis» Digital Signal Processing, 77: 207-221, 2018.</a:t>
            </a:r>
            <a:endParaRPr lang="es-CO" sz="1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415800" y="462600"/>
            <a:ext cx="9421920" cy="58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28" name="CustomShape 2"/>
          <p:cNvSpPr/>
          <p:nvPr/>
        </p:nvSpPr>
        <p:spPr>
          <a:xfrm>
            <a:off x="567360" y="1172520"/>
            <a:ext cx="274248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spc="-1" err="1">
                <a:solidFill>
                  <a:srgbClr val="000000"/>
                </a:solidFill>
                <a:latin typeface="Calibri"/>
              </a:rPr>
              <a:t>Identificabilidad</a:t>
            </a:r>
            <a:r>
              <a:rPr lang="en-US" sz="2000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spc="-1" err="1">
                <a:solidFill>
                  <a:srgbClr val="000000"/>
                </a:solidFill>
                <a:latin typeface="Calibri"/>
              </a:rPr>
              <a:t>fonética</a:t>
            </a:r>
            <a:endParaRPr lang="es-ES" err="1"/>
          </a:p>
        </p:txBody>
      </p:sp>
      <p:pic>
        <p:nvPicPr>
          <p:cNvPr id="329" name="Picture 4"/>
          <p:cNvPicPr/>
          <p:nvPr/>
        </p:nvPicPr>
        <p:blipFill>
          <a:blip r:embed="rId2"/>
          <a:stretch/>
        </p:blipFill>
        <p:spPr>
          <a:xfrm>
            <a:off x="887400" y="1512360"/>
            <a:ext cx="8047800" cy="2333160"/>
          </a:xfrm>
          <a:prstGeom prst="rect">
            <a:avLst/>
          </a:prstGeom>
          <a:ln>
            <a:noFill/>
          </a:ln>
        </p:spPr>
      </p:pic>
      <p:sp>
        <p:nvSpPr>
          <p:cNvPr id="330" name="CustomShape 3"/>
          <p:cNvSpPr/>
          <p:nvPr/>
        </p:nvSpPr>
        <p:spPr>
          <a:xfrm>
            <a:off x="1353240" y="3844080"/>
            <a:ext cx="3521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   I      C     A    S    A     T    I   E  N  E</a:t>
            </a:r>
            <a:endParaRPr lang="es-CO" sz="1800" b="0" strike="noStrike" spc="-1">
              <a:latin typeface="Arial"/>
            </a:endParaRPr>
          </a:p>
        </p:txBody>
      </p:sp>
      <p:sp>
        <p:nvSpPr>
          <p:cNvPr id="331" name="CustomShape 4"/>
          <p:cNvSpPr/>
          <p:nvPr/>
        </p:nvSpPr>
        <p:spPr>
          <a:xfrm>
            <a:off x="5479560" y="3844080"/>
            <a:ext cx="3521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   I      C     A    S    A     T    I   E  N  E</a:t>
            </a:r>
            <a:endParaRPr lang="es-CO" sz="1800" b="0" strike="noStrike" spc="-1">
              <a:latin typeface="Arial"/>
            </a:endParaRPr>
          </a:p>
        </p:txBody>
      </p:sp>
      <p:sp>
        <p:nvSpPr>
          <p:cNvPr id="332" name="CustomShape 5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611434F-C2C3-4C4D-BA39-D618E3BB070C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22</a:t>
            </a:fld>
            <a:endParaRPr lang="es-CO" sz="989" b="0" strike="noStrike" spc="-1">
              <a:latin typeface="Arial"/>
            </a:endParaRPr>
          </a:p>
        </p:txBody>
      </p:sp>
      <p:sp>
        <p:nvSpPr>
          <p:cNvPr id="333" name="CustomShape 6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>
                <a:solidFill>
                  <a:srgbClr val="000000"/>
                </a:solidFill>
                <a:latin typeface="Arial"/>
                <a:cs typeface="Arial"/>
              </a:rPr>
              <a:t>Características</a:t>
            </a:r>
            <a:r>
              <a:rPr lang="en-US" sz="3200" b="1" spc="-1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en-US" sz="3200" b="1" spc="-1" err="1">
                <a:solidFill>
                  <a:srgbClr val="000000"/>
                </a:solidFill>
                <a:latin typeface="Arial"/>
                <a:cs typeface="Arial"/>
              </a:rPr>
              <a:t>relacionadas</a:t>
            </a:r>
            <a:r>
              <a:rPr lang="en-US" sz="3200" b="1" spc="-1">
                <a:solidFill>
                  <a:srgbClr val="000000"/>
                </a:solidFill>
                <a:latin typeface="Arial"/>
                <a:cs typeface="Arial"/>
              </a:rPr>
              <a:t> con </a:t>
            </a:r>
            <a:r>
              <a:rPr lang="en-US" sz="3200" b="1" spc="-1" err="1">
                <a:solidFill>
                  <a:srgbClr val="000000"/>
                </a:solidFill>
                <a:latin typeface="Arial"/>
                <a:cs typeface="Arial"/>
              </a:rPr>
              <a:t>habla</a:t>
            </a:r>
            <a:endParaRPr lang="en-US" sz="3200" spc="-1" err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34" name="CustomShape 7"/>
          <p:cNvSpPr/>
          <p:nvPr/>
        </p:nvSpPr>
        <p:spPr>
          <a:xfrm>
            <a:off x="73269" y="7092807"/>
            <a:ext cx="3745748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pc="-1" err="1">
                <a:solidFill>
                  <a:srgbClr val="000000"/>
                </a:solidFill>
                <a:latin typeface="Arial"/>
              </a:rPr>
              <a:t>Phonet</a:t>
            </a:r>
            <a:endParaRPr lang="es-CO" sz="1200" b="1" strike="noStrike" spc="-1" err="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spc="-1">
                <a:ea typeface="+mn-lt"/>
                <a:cs typeface="+mn-lt"/>
              </a:rPr>
              <a:t>https://jcvasquezc</a:t>
            </a:r>
            <a:r>
              <a:rPr lang="en-US" sz="1200" b="0" strike="noStrike" spc="-1">
                <a:ea typeface="+mn-lt"/>
                <a:cs typeface="+mn-lt"/>
              </a:rPr>
              <a:t>.</a:t>
            </a:r>
            <a:r>
              <a:rPr lang="en-US" sz="1200" spc="-1">
                <a:ea typeface="+mn-lt"/>
                <a:cs typeface="+mn-lt"/>
              </a:rPr>
              <a:t>github</a:t>
            </a:r>
            <a:r>
              <a:rPr lang="en-US" sz="1200" b="0" strike="noStrike" spc="-1">
                <a:ea typeface="+mn-lt"/>
                <a:cs typeface="+mn-lt"/>
              </a:rPr>
              <a:t>.</a:t>
            </a:r>
            <a:r>
              <a:rPr lang="en-US" sz="1200" spc="-1">
                <a:ea typeface="+mn-lt"/>
                <a:cs typeface="+mn-lt"/>
              </a:rPr>
              <a:t>io/software/phonet/</a:t>
            </a:r>
            <a:endParaRPr lang="es-CO"/>
          </a:p>
        </p:txBody>
      </p:sp>
      <p:sp>
        <p:nvSpPr>
          <p:cNvPr id="3" name="CustomShape 7">
            <a:extLst>
              <a:ext uri="{FF2B5EF4-FFF2-40B4-BE49-F238E27FC236}">
                <a16:creationId xmlns:a16="http://schemas.microsoft.com/office/drawing/2014/main" id="{09CA9435-B40F-2B56-B111-CD88E3FA47AA}"/>
              </a:ext>
            </a:extLst>
          </p:cNvPr>
          <p:cNvSpPr/>
          <p:nvPr/>
        </p:nvSpPr>
        <p:spPr>
          <a:xfrm>
            <a:off x="4150304" y="7092807"/>
            <a:ext cx="3745748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pc="-1" err="1">
                <a:solidFill>
                  <a:srgbClr val="000000"/>
                </a:solidFill>
                <a:latin typeface="Arial"/>
              </a:rPr>
              <a:t>PhonoQ</a:t>
            </a:r>
            <a:endParaRPr lang="en-US" sz="1200" b="1" strike="noStrike" spc="-1" err="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spc="-1">
                <a:ea typeface="+mn-lt"/>
                <a:cs typeface="+mn-lt"/>
              </a:rPr>
              <a:t>https://github</a:t>
            </a:r>
            <a:r>
              <a:rPr lang="en-US" sz="1200" b="0" strike="noStrike" spc="-1">
                <a:ea typeface="+mn-lt"/>
                <a:cs typeface="+mn-lt"/>
              </a:rPr>
              <a:t>.</a:t>
            </a:r>
            <a:r>
              <a:rPr lang="en-US" sz="1200" spc="-1">
                <a:ea typeface="+mn-lt"/>
                <a:cs typeface="+mn-lt"/>
              </a:rPr>
              <a:t>com/TAriasVergara/PhonoQ</a:t>
            </a:r>
            <a:endParaRPr lang="es-CO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415800" y="462600"/>
            <a:ext cx="9421920" cy="58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329" name="Picture 4"/>
          <p:cNvPicPr/>
          <p:nvPr/>
        </p:nvPicPr>
        <p:blipFill>
          <a:blip r:embed="rId2"/>
          <a:stretch/>
        </p:blipFill>
        <p:spPr>
          <a:xfrm>
            <a:off x="887400" y="1512360"/>
            <a:ext cx="8047800" cy="2333160"/>
          </a:xfrm>
          <a:prstGeom prst="rect">
            <a:avLst/>
          </a:prstGeom>
          <a:ln>
            <a:noFill/>
          </a:ln>
        </p:spPr>
      </p:pic>
      <p:sp>
        <p:nvSpPr>
          <p:cNvPr id="330" name="CustomShape 3"/>
          <p:cNvSpPr/>
          <p:nvPr/>
        </p:nvSpPr>
        <p:spPr>
          <a:xfrm>
            <a:off x="1353240" y="3844080"/>
            <a:ext cx="3521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   I      C     A    S    A     T    I   E  N  E</a:t>
            </a:r>
            <a:endParaRPr lang="es-CO" sz="1800" b="0" strike="noStrike" spc="-1">
              <a:latin typeface="Arial"/>
            </a:endParaRPr>
          </a:p>
        </p:txBody>
      </p:sp>
      <p:sp>
        <p:nvSpPr>
          <p:cNvPr id="331" name="CustomShape 4"/>
          <p:cNvSpPr/>
          <p:nvPr/>
        </p:nvSpPr>
        <p:spPr>
          <a:xfrm>
            <a:off x="5479560" y="3844080"/>
            <a:ext cx="3521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   I      C     A    S    A     T    I   E  N  E</a:t>
            </a:r>
            <a:endParaRPr lang="es-CO" sz="1800" b="0" strike="noStrike" spc="-1">
              <a:latin typeface="Arial"/>
            </a:endParaRPr>
          </a:p>
        </p:txBody>
      </p:sp>
      <p:sp>
        <p:nvSpPr>
          <p:cNvPr id="332" name="CustomShape 5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611434F-C2C3-4C4D-BA39-D618E3BB070C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23</a:t>
            </a:fld>
            <a:endParaRPr lang="es-CO" sz="989" b="0" strike="noStrike" spc="-1">
              <a:latin typeface="Arial"/>
            </a:endParaRPr>
          </a:p>
        </p:txBody>
      </p:sp>
      <p:sp>
        <p:nvSpPr>
          <p:cNvPr id="334" name="CustomShape 7"/>
          <p:cNvSpPr/>
          <p:nvPr/>
        </p:nvSpPr>
        <p:spPr>
          <a:xfrm>
            <a:off x="73269" y="7092807"/>
            <a:ext cx="3745748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pc="-1" err="1">
                <a:solidFill>
                  <a:srgbClr val="000000"/>
                </a:solidFill>
                <a:latin typeface="Arial"/>
              </a:rPr>
              <a:t>Phonet</a:t>
            </a:r>
            <a:endParaRPr lang="es-CO" sz="1200" b="1" strike="noStrike" spc="-1" err="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spc="-1">
                <a:ea typeface="+mn-lt"/>
                <a:cs typeface="+mn-lt"/>
              </a:rPr>
              <a:t>https://jcvasquezc</a:t>
            </a:r>
            <a:r>
              <a:rPr lang="en-US" sz="1200" b="0" strike="noStrike" spc="-1">
                <a:ea typeface="+mn-lt"/>
                <a:cs typeface="+mn-lt"/>
              </a:rPr>
              <a:t>.</a:t>
            </a:r>
            <a:r>
              <a:rPr lang="en-US" sz="1200" spc="-1">
                <a:ea typeface="+mn-lt"/>
                <a:cs typeface="+mn-lt"/>
              </a:rPr>
              <a:t>github</a:t>
            </a:r>
            <a:r>
              <a:rPr lang="en-US" sz="1200" b="0" strike="noStrike" spc="-1">
                <a:ea typeface="+mn-lt"/>
                <a:cs typeface="+mn-lt"/>
              </a:rPr>
              <a:t>.</a:t>
            </a:r>
            <a:r>
              <a:rPr lang="en-US" sz="1200" spc="-1">
                <a:ea typeface="+mn-lt"/>
                <a:cs typeface="+mn-lt"/>
              </a:rPr>
              <a:t>io/software/phonet/</a:t>
            </a:r>
            <a:endParaRPr lang="es-CO"/>
          </a:p>
        </p:txBody>
      </p:sp>
      <p:sp>
        <p:nvSpPr>
          <p:cNvPr id="3" name="CustomShape 7">
            <a:extLst>
              <a:ext uri="{FF2B5EF4-FFF2-40B4-BE49-F238E27FC236}">
                <a16:creationId xmlns:a16="http://schemas.microsoft.com/office/drawing/2014/main" id="{09CA9435-B40F-2B56-B111-CD88E3FA47AA}"/>
              </a:ext>
            </a:extLst>
          </p:cNvPr>
          <p:cNvSpPr/>
          <p:nvPr/>
        </p:nvSpPr>
        <p:spPr>
          <a:xfrm>
            <a:off x="4150304" y="7092807"/>
            <a:ext cx="3745748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pc="-1" err="1">
                <a:solidFill>
                  <a:srgbClr val="000000"/>
                </a:solidFill>
                <a:latin typeface="Arial"/>
              </a:rPr>
              <a:t>PhonoQ</a:t>
            </a:r>
            <a:endParaRPr lang="en-US" sz="1200" b="1" strike="noStrike" spc="-1" err="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spc="-1">
                <a:ea typeface="+mn-lt"/>
                <a:cs typeface="+mn-lt"/>
              </a:rPr>
              <a:t>https://github</a:t>
            </a:r>
            <a:r>
              <a:rPr lang="en-US" sz="1200" b="0" strike="noStrike" spc="-1">
                <a:ea typeface="+mn-lt"/>
                <a:cs typeface="+mn-lt"/>
              </a:rPr>
              <a:t>.</a:t>
            </a:r>
            <a:r>
              <a:rPr lang="en-US" sz="1200" spc="-1">
                <a:ea typeface="+mn-lt"/>
                <a:cs typeface="+mn-lt"/>
              </a:rPr>
              <a:t>com/TAriasVergara/PhonoQ</a:t>
            </a:r>
            <a:endParaRPr lang="es-CO"/>
          </a:p>
        </p:txBody>
      </p:sp>
      <p:sp>
        <p:nvSpPr>
          <p:cNvPr id="4" name="Explosion: 14 Points 6">
            <a:extLst>
              <a:ext uri="{FF2B5EF4-FFF2-40B4-BE49-F238E27FC236}">
                <a16:creationId xmlns:a16="http://schemas.microsoft.com/office/drawing/2014/main" id="{4A4CC44F-E9B2-DF47-D1EF-98FBB66BC690}"/>
              </a:ext>
            </a:extLst>
          </p:cNvPr>
          <p:cNvSpPr/>
          <p:nvPr/>
        </p:nvSpPr>
        <p:spPr>
          <a:xfrm>
            <a:off x="2788619" y="4645193"/>
            <a:ext cx="5973446" cy="2407434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A2761E5-FF55-5076-C336-F5A170BEF2CA}"/>
              </a:ext>
            </a:extLst>
          </p:cNvPr>
          <p:cNvSpPr txBox="1"/>
          <p:nvPr/>
        </p:nvSpPr>
        <p:spPr>
          <a:xfrm>
            <a:off x="4149059" y="5501979"/>
            <a:ext cx="25180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¡</a:t>
            </a:r>
            <a:r>
              <a:rPr lang="en-US" sz="2400" err="1"/>
              <a:t>Interpretación</a:t>
            </a:r>
            <a:endParaRPr lang="es-ES" err="1"/>
          </a:p>
          <a:p>
            <a:pPr algn="ctr"/>
            <a:r>
              <a:rPr lang="en-US" sz="2400"/>
              <a:t>Clinica!</a:t>
            </a: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5F936573-7270-E096-48FB-AF6D0CF4105F}"/>
              </a:ext>
            </a:extLst>
          </p:cNvPr>
          <p:cNvSpPr/>
          <p:nvPr/>
        </p:nvSpPr>
        <p:spPr>
          <a:xfrm>
            <a:off x="567360" y="1172520"/>
            <a:ext cx="274248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000" spc="-1" err="1">
                <a:solidFill>
                  <a:srgbClr val="000000"/>
                </a:solidFill>
                <a:latin typeface="Calibri"/>
              </a:rPr>
              <a:t>Identificabilidad</a:t>
            </a:r>
            <a:r>
              <a:rPr lang="en-US" sz="2000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spc="-1" err="1">
                <a:solidFill>
                  <a:srgbClr val="000000"/>
                </a:solidFill>
                <a:latin typeface="Calibri"/>
              </a:rPr>
              <a:t>fonética</a:t>
            </a:r>
            <a:endParaRPr lang="es-ES" err="1"/>
          </a:p>
        </p:txBody>
      </p:sp>
      <p:sp>
        <p:nvSpPr>
          <p:cNvPr id="8" name="CustomShape 6">
            <a:extLst>
              <a:ext uri="{FF2B5EF4-FFF2-40B4-BE49-F238E27FC236}">
                <a16:creationId xmlns:a16="http://schemas.microsoft.com/office/drawing/2014/main" id="{D91A22DA-226D-52CB-23EB-557F3436A8CE}"/>
              </a:ext>
            </a:extLst>
          </p:cNvPr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>
                <a:solidFill>
                  <a:srgbClr val="000000"/>
                </a:solidFill>
                <a:latin typeface="Arial"/>
                <a:cs typeface="Arial"/>
              </a:rPr>
              <a:t>Características</a:t>
            </a:r>
            <a:r>
              <a:rPr lang="en-US" sz="3200" b="1" spc="-1">
                <a:solidFill>
                  <a:srgbClr val="000000"/>
                </a:solidFill>
                <a:latin typeface="Arial"/>
                <a:cs typeface="Arial"/>
              </a:rPr>
              <a:t> </a:t>
            </a:r>
            <a:r>
              <a:rPr lang="en-US" sz="3200" b="1" spc="-1" err="1">
                <a:solidFill>
                  <a:srgbClr val="000000"/>
                </a:solidFill>
                <a:latin typeface="Arial"/>
                <a:cs typeface="Arial"/>
              </a:rPr>
              <a:t>relacionadas</a:t>
            </a:r>
            <a:r>
              <a:rPr lang="en-US" sz="3200" b="1" spc="-1">
                <a:solidFill>
                  <a:srgbClr val="000000"/>
                </a:solidFill>
                <a:latin typeface="Arial"/>
                <a:cs typeface="Arial"/>
              </a:rPr>
              <a:t> con </a:t>
            </a:r>
            <a:r>
              <a:rPr lang="en-US" sz="3200" b="1" spc="-1" err="1">
                <a:solidFill>
                  <a:srgbClr val="000000"/>
                </a:solidFill>
                <a:latin typeface="Arial"/>
                <a:cs typeface="Arial"/>
              </a:rPr>
              <a:t>habla</a:t>
            </a:r>
            <a:endParaRPr lang="en-US" sz="3200" spc="-1" err="1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1266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CustomShape 1"/>
          <p:cNvSpPr/>
          <p:nvPr/>
        </p:nvSpPr>
        <p:spPr>
          <a:xfrm>
            <a:off x="415800" y="462600"/>
            <a:ext cx="9421920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>
                <a:solidFill>
                  <a:srgbClr val="000000"/>
                </a:solidFill>
                <a:latin typeface="Arial"/>
              </a:rPr>
              <a:t>¿</a:t>
            </a:r>
            <a:r>
              <a:rPr lang="en-US" sz="3200" b="1" spc="-1" err="1">
                <a:solidFill>
                  <a:srgbClr val="000000"/>
                </a:solidFill>
                <a:latin typeface="Arial"/>
              </a:rPr>
              <a:t>Comó</a:t>
            </a:r>
            <a:r>
              <a:rPr lang="en-US" sz="3200" b="1" spc="-1">
                <a:solidFill>
                  <a:srgbClr val="000000"/>
                </a:solidFill>
                <a:latin typeface="Arial"/>
              </a:rPr>
              <a:t> usar </a:t>
            </a:r>
            <a:r>
              <a:rPr lang="en-US" sz="3200" b="1" spc="-1" err="1">
                <a:solidFill>
                  <a:srgbClr val="000000"/>
                </a:solidFill>
                <a:latin typeface="Arial"/>
              </a:rPr>
              <a:t>estas</a:t>
            </a:r>
            <a:r>
              <a:rPr lang="en-US" sz="3200" b="1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b="1" spc="-1" err="1">
                <a:solidFill>
                  <a:srgbClr val="000000"/>
                </a:solidFill>
                <a:latin typeface="Arial"/>
              </a:rPr>
              <a:t>características</a:t>
            </a:r>
            <a:r>
              <a:rPr lang="en-US" sz="3200" b="1" spc="-1">
                <a:solidFill>
                  <a:srgbClr val="000000"/>
                </a:solidFill>
                <a:latin typeface="Arial"/>
              </a:rPr>
              <a:t>?</a:t>
            </a:r>
            <a:endParaRPr lang="en-US" sz="3200" b="1" spc="-1" err="1"/>
          </a:p>
          <a:p>
            <a:pPr>
              <a:lnSpc>
                <a:spcPct val="100000"/>
              </a:lnSpc>
            </a:pPr>
            <a:endParaRPr lang="es-CO" sz="3200" b="0" strike="noStrike" spc="-1">
              <a:latin typeface="Arial"/>
            </a:endParaRPr>
          </a:p>
        </p:txBody>
      </p:sp>
      <p:sp>
        <p:nvSpPr>
          <p:cNvPr id="613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9F795501-A013-44A4-ACFE-851357E9F8EA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24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C61EA-E058-DCB8-6645-BA96567CF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85" y="2884144"/>
            <a:ext cx="8556362" cy="3682441"/>
          </a:xfrm>
          <a:prstGeom prst="rect">
            <a:avLst/>
          </a:prstGeom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id="{C91A262A-281C-E4A7-70E4-D39F413E284B}"/>
              </a:ext>
            </a:extLst>
          </p:cNvPr>
          <p:cNvSpPr/>
          <p:nvPr/>
        </p:nvSpPr>
        <p:spPr>
          <a:xfrm>
            <a:off x="567360" y="1535644"/>
            <a:ext cx="8753480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2000" b="1" spc="-1" err="1">
                <a:solidFill>
                  <a:srgbClr val="000000"/>
                </a:solidFill>
                <a:latin typeface="Calibri"/>
              </a:rPr>
              <a:t>Aprendizaje</a:t>
            </a:r>
            <a:r>
              <a:rPr lang="en-US" sz="2000" b="1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1" spc="-1" err="1">
                <a:solidFill>
                  <a:srgbClr val="000000"/>
                </a:solidFill>
                <a:latin typeface="Calibri"/>
              </a:rPr>
              <a:t>federado</a:t>
            </a:r>
            <a:r>
              <a:rPr lang="en-US" sz="2000" b="1" spc="-1">
                <a:solidFill>
                  <a:srgbClr val="000000"/>
                </a:solidFill>
                <a:latin typeface="Calibri"/>
              </a:rPr>
              <a:t>:</a:t>
            </a:r>
            <a:r>
              <a:rPr lang="en-US" sz="2000" spc="-1">
                <a:solidFill>
                  <a:srgbClr val="000000"/>
                </a:solidFill>
                <a:latin typeface="Calibri"/>
              </a:rPr>
              <a:t> 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es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una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técnica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aprendizaje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automático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donde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múltiples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dispositivos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colaboran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para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entrenar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un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modelo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global sin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necesidad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compartir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sus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datos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directamente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preservando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así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la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privacidad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los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0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datos</a:t>
            </a:r>
            <a:r>
              <a:rPr lang="en-US" sz="20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locales.</a:t>
            </a:r>
            <a:endParaRPr lang="es-ES" sz="2000">
              <a:latin typeface="Calibri"/>
            </a:endParaRPr>
          </a:p>
        </p:txBody>
      </p:sp>
      <p:sp>
        <p:nvSpPr>
          <p:cNvPr id="3" name="CustomShape 7">
            <a:extLst>
              <a:ext uri="{FF2B5EF4-FFF2-40B4-BE49-F238E27FC236}">
                <a16:creationId xmlns:a16="http://schemas.microsoft.com/office/drawing/2014/main" id="{1424C806-3DEE-D103-CFC7-D1DAD478CA05}"/>
              </a:ext>
            </a:extLst>
          </p:cNvPr>
          <p:cNvSpPr/>
          <p:nvPr/>
        </p:nvSpPr>
        <p:spPr>
          <a:xfrm>
            <a:off x="3936717" y="6913735"/>
            <a:ext cx="545724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1200" spc="-1" err="1">
                <a:solidFill>
                  <a:srgbClr val="000000"/>
                </a:solidFill>
                <a:cs typeface="Arial"/>
              </a:rPr>
              <a:t>Detalles</a:t>
            </a:r>
            <a:r>
              <a:rPr lang="en-US" sz="1200" spc="-1">
                <a:solidFill>
                  <a:srgbClr val="000000"/>
                </a:solidFill>
                <a:cs typeface="Arial"/>
              </a:rPr>
              <a:t>:</a:t>
            </a:r>
            <a:endParaRPr lang="es-CO" sz="1200" spc="-1">
              <a:solidFill>
                <a:srgbClr val="000000"/>
              </a:solidFill>
              <a:cs typeface="Arial"/>
            </a:endParaRPr>
          </a:p>
          <a:p>
            <a:r>
              <a:rPr lang="en-US" sz="1000" spc="-1">
                <a:solidFill>
                  <a:srgbClr val="222222"/>
                </a:solidFill>
                <a:ea typeface="Calibri"/>
                <a:cs typeface="Arial"/>
              </a:rPr>
              <a:t>Arasteh, S. T., Rios-Urrego, C. D., </a:t>
            </a:r>
            <a:r>
              <a:rPr lang="en-US" sz="1000" spc="-1">
                <a:solidFill>
                  <a:srgbClr val="000000"/>
                </a:solidFill>
                <a:ea typeface="Calibri"/>
                <a:cs typeface="Arial"/>
              </a:rPr>
              <a:t>et al</a:t>
            </a:r>
            <a:r>
              <a:rPr lang="en-US" sz="1000" spc="-1">
                <a:solidFill>
                  <a:srgbClr val="222222"/>
                </a:solidFill>
                <a:ea typeface="Calibri"/>
                <a:cs typeface="Arial"/>
              </a:rPr>
              <a:t>. Federated learning for secure development of AI models for Parkinson's disease detection using speech from different languages, 2023.</a:t>
            </a:r>
            <a:endParaRPr lang="es-CO" sz="1000"/>
          </a:p>
        </p:txBody>
      </p:sp>
    </p:spTree>
    <p:extLst>
      <p:ext uri="{BB962C8B-B14F-4D97-AF65-F5344CB8AC3E}">
        <p14:creationId xmlns:p14="http://schemas.microsoft.com/office/powerpoint/2010/main" val="1411224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/>
              <a:t>Video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25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pic>
        <p:nvPicPr>
          <p:cNvPr id="3" name="Imagen 10">
            <a:extLst>
              <a:ext uri="{FF2B5EF4-FFF2-40B4-BE49-F238E27FC236}">
                <a16:creationId xmlns:a16="http://schemas.microsoft.com/office/drawing/2014/main" id="{7191524B-CFB0-CDA7-9C53-60C1381E6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798" y="2530848"/>
            <a:ext cx="3759200" cy="3739662"/>
          </a:xfrm>
          <a:prstGeom prst="rect">
            <a:avLst/>
          </a:prstGeom>
        </p:spPr>
      </p:pic>
      <p:grpSp>
        <p:nvGrpSpPr>
          <p:cNvPr id="4" name="Grupo 11">
            <a:extLst>
              <a:ext uri="{FF2B5EF4-FFF2-40B4-BE49-F238E27FC236}">
                <a16:creationId xmlns:a16="http://schemas.microsoft.com/office/drawing/2014/main" id="{9A9BA882-588B-F7BF-A5C9-426D406E5019}"/>
              </a:ext>
            </a:extLst>
          </p:cNvPr>
          <p:cNvGrpSpPr/>
          <p:nvPr/>
        </p:nvGrpSpPr>
        <p:grpSpPr>
          <a:xfrm>
            <a:off x="1708688" y="4923959"/>
            <a:ext cx="3093184" cy="1630101"/>
            <a:chOff x="2772751" y="4851050"/>
            <a:chExt cx="3093184" cy="1630101"/>
          </a:xfrm>
        </p:grpSpPr>
        <p:pic>
          <p:nvPicPr>
            <p:cNvPr id="28" name="Imagen 3" descr="Logotipo&#10;&#10;Descripción generada automáticamente">
              <a:extLst>
                <a:ext uri="{FF2B5EF4-FFF2-40B4-BE49-F238E27FC236}">
                  <a16:creationId xmlns:a16="http://schemas.microsoft.com/office/drawing/2014/main" id="{2960A266-DDA4-F766-CC26-83CD8CC8A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5245" y="4851050"/>
              <a:ext cx="1492739" cy="1415280"/>
            </a:xfrm>
            <a:prstGeom prst="rect">
              <a:avLst/>
            </a:prstGeom>
          </p:spPr>
        </p:pic>
        <p:grpSp>
          <p:nvGrpSpPr>
            <p:cNvPr id="29" name="Grupo 1">
              <a:extLst>
                <a:ext uri="{FF2B5EF4-FFF2-40B4-BE49-F238E27FC236}">
                  <a16:creationId xmlns:a16="http://schemas.microsoft.com/office/drawing/2014/main" id="{AF5A528A-21DF-775B-EC94-8FFB8E29F3F6}"/>
                </a:ext>
              </a:extLst>
            </p:cNvPr>
            <p:cNvGrpSpPr/>
            <p:nvPr/>
          </p:nvGrpSpPr>
          <p:grpSpPr>
            <a:xfrm>
              <a:off x="2772751" y="4853597"/>
              <a:ext cx="3093184" cy="1627554"/>
              <a:chOff x="2772751" y="4853597"/>
              <a:chExt cx="3093184" cy="1627554"/>
            </a:xfrm>
          </p:grpSpPr>
          <p:sp>
            <p:nvSpPr>
              <p:cNvPr id="30" name="Elipse 12">
                <a:extLst>
                  <a:ext uri="{FF2B5EF4-FFF2-40B4-BE49-F238E27FC236}">
                    <a16:creationId xmlns:a16="http://schemas.microsoft.com/office/drawing/2014/main" id="{2BBFA2FA-840A-3FBC-CE8D-7C198170858E}"/>
                  </a:ext>
                </a:extLst>
              </p:cNvPr>
              <p:cNvSpPr/>
              <p:nvPr/>
            </p:nvSpPr>
            <p:spPr>
              <a:xfrm>
                <a:off x="2772751" y="4853597"/>
                <a:ext cx="1676400" cy="1627554"/>
              </a:xfrm>
              <a:prstGeom prst="ellipse">
                <a:avLst/>
              </a:prstGeom>
              <a:noFill/>
              <a:ln w="28575">
                <a:solidFill>
                  <a:srgbClr val="164A2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endPara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1" name="Conector recto de flecha 13">
                <a:extLst>
                  <a:ext uri="{FF2B5EF4-FFF2-40B4-BE49-F238E27FC236}">
                    <a16:creationId xmlns:a16="http://schemas.microsoft.com/office/drawing/2014/main" id="{0246E2DE-6CF8-7660-462C-45DA28CC51DA}"/>
                  </a:ext>
                </a:extLst>
              </p:cNvPr>
              <p:cNvCxnSpPr/>
              <p:nvPr/>
            </p:nvCxnSpPr>
            <p:spPr>
              <a:xfrm flipH="1" flipV="1">
                <a:off x="4543182" y="5881565"/>
                <a:ext cx="1322753" cy="287215"/>
              </a:xfrm>
              <a:prstGeom prst="straightConnector1">
                <a:avLst/>
              </a:prstGeom>
              <a:ln w="12700">
                <a:solidFill>
                  <a:srgbClr val="164A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upo 23">
            <a:extLst>
              <a:ext uri="{FF2B5EF4-FFF2-40B4-BE49-F238E27FC236}">
                <a16:creationId xmlns:a16="http://schemas.microsoft.com/office/drawing/2014/main" id="{2BBF4284-55F1-0FCA-1ABC-EBFAA9376366}"/>
              </a:ext>
            </a:extLst>
          </p:cNvPr>
          <p:cNvGrpSpPr/>
          <p:nvPr/>
        </p:nvGrpSpPr>
        <p:grpSpPr>
          <a:xfrm>
            <a:off x="5583410" y="4105889"/>
            <a:ext cx="2862842" cy="1686169"/>
            <a:chOff x="6647473" y="4032981"/>
            <a:chExt cx="2862842" cy="1686169"/>
          </a:xfrm>
        </p:grpSpPr>
        <p:pic>
          <p:nvPicPr>
            <p:cNvPr id="25" name="Imagen 5" descr="Texto, Logotipo&#10;&#10;Descripción generada automáticamente">
              <a:extLst>
                <a:ext uri="{FF2B5EF4-FFF2-40B4-BE49-F238E27FC236}">
                  <a16:creationId xmlns:a16="http://schemas.microsoft.com/office/drawing/2014/main" id="{3BCDF91A-64FC-358E-3025-C7B20C3BD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00000">
              <a:off x="7880807" y="4335109"/>
              <a:ext cx="1629508" cy="960164"/>
            </a:xfrm>
            <a:prstGeom prst="rect">
              <a:avLst/>
            </a:prstGeom>
          </p:spPr>
        </p:pic>
        <p:sp>
          <p:nvSpPr>
            <p:cNvPr id="26" name="Elipse 14">
              <a:extLst>
                <a:ext uri="{FF2B5EF4-FFF2-40B4-BE49-F238E27FC236}">
                  <a16:creationId xmlns:a16="http://schemas.microsoft.com/office/drawing/2014/main" id="{E5882006-D725-DE79-4BBB-B13B4DBD24F9}"/>
                </a:ext>
              </a:extLst>
            </p:cNvPr>
            <p:cNvSpPr/>
            <p:nvPr/>
          </p:nvSpPr>
          <p:spPr>
            <a:xfrm>
              <a:off x="7755058" y="4032981"/>
              <a:ext cx="1735015" cy="1686169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7" name="Conector recto de flecha 15">
              <a:extLst>
                <a:ext uri="{FF2B5EF4-FFF2-40B4-BE49-F238E27FC236}">
                  <a16:creationId xmlns:a16="http://schemas.microsoft.com/office/drawing/2014/main" id="{D1ECD19C-B2A8-65D4-23AB-A87DFF4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6647473" y="4615472"/>
              <a:ext cx="1021862" cy="181707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o 24">
            <a:extLst>
              <a:ext uri="{FF2B5EF4-FFF2-40B4-BE49-F238E27FC236}">
                <a16:creationId xmlns:a16="http://schemas.microsoft.com/office/drawing/2014/main" id="{3693B6B1-2E41-1FC1-555E-403893B3B2DA}"/>
              </a:ext>
            </a:extLst>
          </p:cNvPr>
          <p:cNvGrpSpPr/>
          <p:nvPr/>
        </p:nvGrpSpPr>
        <p:grpSpPr>
          <a:xfrm>
            <a:off x="4938641" y="1868735"/>
            <a:ext cx="2852369" cy="1285631"/>
            <a:chOff x="6002704" y="1795826"/>
            <a:chExt cx="2852369" cy="1285631"/>
          </a:xfrm>
        </p:grpSpPr>
        <p:pic>
          <p:nvPicPr>
            <p:cNvPr id="22" name="Imagen 9">
              <a:extLst>
                <a:ext uri="{FF2B5EF4-FFF2-40B4-BE49-F238E27FC236}">
                  <a16:creationId xmlns:a16="http://schemas.microsoft.com/office/drawing/2014/main" id="{37540E4E-5E4F-F70A-2CBE-E8498D1F0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684478" y="1947351"/>
              <a:ext cx="1027723" cy="901993"/>
            </a:xfrm>
            <a:prstGeom prst="rect">
              <a:avLst/>
            </a:prstGeom>
          </p:spPr>
        </p:pic>
        <p:cxnSp>
          <p:nvCxnSpPr>
            <p:cNvPr id="23" name="Conector recto de flecha 17">
              <a:extLst>
                <a:ext uri="{FF2B5EF4-FFF2-40B4-BE49-F238E27FC236}">
                  <a16:creationId xmlns:a16="http://schemas.microsoft.com/office/drawing/2014/main" id="{05866079-CEC5-BD43-2229-D5FE87B159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2704" y="2452564"/>
              <a:ext cx="1481015" cy="287214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ipse 18">
              <a:extLst>
                <a:ext uri="{FF2B5EF4-FFF2-40B4-BE49-F238E27FC236}">
                  <a16:creationId xmlns:a16="http://schemas.microsoft.com/office/drawing/2014/main" id="{B26CB5A6-1935-9BD9-21FA-4122EFA1A4B0}"/>
                </a:ext>
              </a:extLst>
            </p:cNvPr>
            <p:cNvSpPr/>
            <p:nvPr/>
          </p:nvSpPr>
          <p:spPr>
            <a:xfrm>
              <a:off x="7540134" y="1795826"/>
              <a:ext cx="1314939" cy="1285631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upo 25">
            <a:extLst>
              <a:ext uri="{FF2B5EF4-FFF2-40B4-BE49-F238E27FC236}">
                <a16:creationId xmlns:a16="http://schemas.microsoft.com/office/drawing/2014/main" id="{4BBD23FC-8AFC-A2AB-5E6C-D40A7570D624}"/>
              </a:ext>
            </a:extLst>
          </p:cNvPr>
          <p:cNvGrpSpPr/>
          <p:nvPr/>
        </p:nvGrpSpPr>
        <p:grpSpPr>
          <a:xfrm>
            <a:off x="2920070" y="1370503"/>
            <a:ext cx="2038109" cy="1441940"/>
            <a:chOff x="3984133" y="1297594"/>
            <a:chExt cx="2038109" cy="1441940"/>
          </a:xfrm>
        </p:grpSpPr>
        <p:pic>
          <p:nvPicPr>
            <p:cNvPr id="18" name="Imagen 8" descr="Icono&#10;&#10;Descripción generada automáticamente">
              <a:extLst>
                <a:ext uri="{FF2B5EF4-FFF2-40B4-BE49-F238E27FC236}">
                  <a16:creationId xmlns:a16="http://schemas.microsoft.com/office/drawing/2014/main" id="{F0EAA8CD-717A-B15B-7C84-F57C878B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28476" y="1675942"/>
              <a:ext cx="1209431" cy="760963"/>
            </a:xfrm>
            <a:prstGeom prst="rect">
              <a:avLst/>
            </a:prstGeom>
          </p:spPr>
        </p:pic>
        <p:sp>
          <p:nvSpPr>
            <p:cNvPr id="19" name="Elipse 16">
              <a:extLst>
                <a:ext uri="{FF2B5EF4-FFF2-40B4-BE49-F238E27FC236}">
                  <a16:creationId xmlns:a16="http://schemas.microsoft.com/office/drawing/2014/main" id="{E10DB1D2-99B7-E174-18A7-3AEFF01F6E98}"/>
                </a:ext>
              </a:extLst>
            </p:cNvPr>
            <p:cNvSpPr/>
            <p:nvPr/>
          </p:nvSpPr>
          <p:spPr>
            <a:xfrm>
              <a:off x="3984133" y="1297594"/>
              <a:ext cx="1412632" cy="1441940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D68D1E8B-ED55-42B7-B6BC-467122854C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10334" y="2345103"/>
              <a:ext cx="511908" cy="209060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26">
            <a:extLst>
              <a:ext uri="{FF2B5EF4-FFF2-40B4-BE49-F238E27FC236}">
                <a16:creationId xmlns:a16="http://schemas.microsoft.com/office/drawing/2014/main" id="{17F58775-A80A-7EF4-7E51-377A5B9134AA}"/>
              </a:ext>
            </a:extLst>
          </p:cNvPr>
          <p:cNvGrpSpPr/>
          <p:nvPr/>
        </p:nvGrpSpPr>
        <p:grpSpPr>
          <a:xfrm>
            <a:off x="2300095" y="3021365"/>
            <a:ext cx="2575417" cy="1582370"/>
            <a:chOff x="3364158" y="2948456"/>
            <a:chExt cx="2575417" cy="1582370"/>
          </a:xfrm>
        </p:grpSpPr>
        <p:pic>
          <p:nvPicPr>
            <p:cNvPr id="15" name="Imagen 20">
              <a:extLst>
                <a:ext uri="{FF2B5EF4-FFF2-40B4-BE49-F238E27FC236}">
                  <a16:creationId xmlns:a16="http://schemas.microsoft.com/office/drawing/2014/main" id="{938C6CA3-3334-4C81-DF8F-5C43F8E19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9952" y="3549144"/>
              <a:ext cx="743683" cy="724145"/>
            </a:xfrm>
            <a:prstGeom prst="rect">
              <a:avLst/>
            </a:prstGeom>
          </p:spPr>
        </p:pic>
        <p:sp>
          <p:nvSpPr>
            <p:cNvPr id="16" name="Elipse 21">
              <a:extLst>
                <a:ext uri="{FF2B5EF4-FFF2-40B4-BE49-F238E27FC236}">
                  <a16:creationId xmlns:a16="http://schemas.microsoft.com/office/drawing/2014/main" id="{7340FFFF-C582-6125-F8CC-88D7F7BC0948}"/>
                </a:ext>
              </a:extLst>
            </p:cNvPr>
            <p:cNvSpPr/>
            <p:nvPr/>
          </p:nvSpPr>
          <p:spPr>
            <a:xfrm>
              <a:off x="3364158" y="3294039"/>
              <a:ext cx="1217248" cy="1236787"/>
            </a:xfrm>
            <a:prstGeom prst="ellipse">
              <a:avLst/>
            </a:prstGeom>
            <a:noFill/>
            <a:ln w="28575">
              <a:solidFill>
                <a:srgbClr val="164A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" name="Conector recto de flecha 22">
              <a:extLst>
                <a:ext uri="{FF2B5EF4-FFF2-40B4-BE49-F238E27FC236}">
                  <a16:creationId xmlns:a16="http://schemas.microsoft.com/office/drawing/2014/main" id="{30A545A0-22DB-BD71-7C7F-C8AF99E2E3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8667" y="2948456"/>
              <a:ext cx="1400908" cy="758091"/>
            </a:xfrm>
            <a:prstGeom prst="straightConnector1">
              <a:avLst/>
            </a:prstGeom>
            <a:ln w="12700">
              <a:solidFill>
                <a:srgbClr val="164A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CF46235-1970-741D-83CD-414B9A78D7BD}"/>
              </a:ext>
            </a:extLst>
          </p:cNvPr>
          <p:cNvSpPr/>
          <p:nvPr/>
        </p:nvSpPr>
        <p:spPr>
          <a:xfrm>
            <a:off x="1467688" y="4929027"/>
            <a:ext cx="1998967" cy="17991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B364-7D06-BD60-E6DE-405E6A3C6ED6}"/>
              </a:ext>
            </a:extLst>
          </p:cNvPr>
          <p:cNvSpPr/>
          <p:nvPr/>
        </p:nvSpPr>
        <p:spPr>
          <a:xfrm>
            <a:off x="6588690" y="3982910"/>
            <a:ext cx="2014500" cy="186121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AD7A9A-34BE-2320-41EB-B5E0502F5CC3}"/>
              </a:ext>
            </a:extLst>
          </p:cNvPr>
          <p:cNvSpPr/>
          <p:nvPr/>
        </p:nvSpPr>
        <p:spPr>
          <a:xfrm>
            <a:off x="2766888" y="1284394"/>
            <a:ext cx="1610655" cy="173703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9E99EC-9773-7A04-4F96-209E07A35819}"/>
              </a:ext>
            </a:extLst>
          </p:cNvPr>
          <p:cNvSpPr txBox="1"/>
          <p:nvPr/>
        </p:nvSpPr>
        <p:spPr>
          <a:xfrm>
            <a:off x="851918" y="3619562"/>
            <a:ext cx="122381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err="1"/>
              <a:t>Habla</a:t>
            </a:r>
            <a:r>
              <a:rPr lang="de-DE" sz="2000"/>
              <a:t> y </a:t>
            </a:r>
            <a:endParaRPr lang="en-US"/>
          </a:p>
          <a:p>
            <a:pPr algn="ctr"/>
            <a:r>
              <a:rPr lang="de-DE" sz="2000" err="1"/>
              <a:t>lenguaje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CA0668-5661-5C51-1C86-1E2F36E5418F}"/>
              </a:ext>
            </a:extLst>
          </p:cNvPr>
          <p:cNvSpPr txBox="1"/>
          <p:nvPr/>
        </p:nvSpPr>
        <p:spPr>
          <a:xfrm>
            <a:off x="7820175" y="2332240"/>
            <a:ext cx="86657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/>
              <a:t>Video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10812E-A1EA-1812-8323-87A371A01CB8}"/>
              </a:ext>
            </a:extLst>
          </p:cNvPr>
          <p:cNvSpPr/>
          <p:nvPr/>
        </p:nvSpPr>
        <p:spPr>
          <a:xfrm>
            <a:off x="851421" y="3313945"/>
            <a:ext cx="2697696" cy="128935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05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/>
              <a:t>Video</a:t>
            </a:r>
            <a:endParaRPr lang="es-ES"/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 dirty="0">
                <a:solidFill>
                  <a:srgbClr val="8B8B8B"/>
                </a:solidFill>
                <a:latin typeface="Arial"/>
                <a:ea typeface="Arial"/>
              </a:rPr>
              <a:t>26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5D49F302-49DC-92A3-C438-744FCBDA6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51" y="1406970"/>
            <a:ext cx="9613530" cy="3909192"/>
          </a:xfrm>
          <a:prstGeom prst="rect">
            <a:avLst/>
          </a:prstGeom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A45EC03C-61F4-51C9-0AC5-A42252E132D6}"/>
              </a:ext>
            </a:extLst>
          </p:cNvPr>
          <p:cNvSpPr txBox="1"/>
          <p:nvPr/>
        </p:nvSpPr>
        <p:spPr>
          <a:xfrm>
            <a:off x="950644" y="5787264"/>
            <a:ext cx="845159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/>
              </a:rPr>
              <a:t>La </a:t>
            </a:r>
            <a:r>
              <a:rPr lang="en-US" err="1">
                <a:cs typeface="Arial"/>
              </a:rPr>
              <a:t>plataforma</a:t>
            </a:r>
            <a:r>
              <a:rPr lang="en-US">
                <a:cs typeface="Arial"/>
              </a:rPr>
              <a:t> </a:t>
            </a:r>
            <a:r>
              <a:rPr lang="en-US" err="1">
                <a:cs typeface="Arial"/>
              </a:rPr>
              <a:t>FacePark</a:t>
            </a:r>
            <a:r>
              <a:rPr lang="en-US">
                <a:cs typeface="Arial"/>
              </a:rPr>
              <a:t> es </a:t>
            </a:r>
            <a:r>
              <a:rPr lang="en-US" err="1">
                <a:cs typeface="Arial"/>
              </a:rPr>
              <a:t>una</a:t>
            </a:r>
            <a:r>
              <a:rPr lang="en-US">
                <a:cs typeface="Arial"/>
              </a:rPr>
              <a:t> </a:t>
            </a:r>
            <a:r>
              <a:rPr lang="en-US" err="1">
                <a:cs typeface="Arial"/>
              </a:rPr>
              <a:t>herramienta</a:t>
            </a:r>
            <a:r>
              <a:rPr lang="en-US">
                <a:cs typeface="Arial"/>
              </a:rPr>
              <a:t> web que </a:t>
            </a:r>
            <a:r>
              <a:rPr lang="en-US" err="1">
                <a:cs typeface="Arial"/>
              </a:rPr>
              <a:t>permite</a:t>
            </a:r>
            <a:r>
              <a:rPr lang="en-US">
                <a:cs typeface="Arial"/>
              </a:rPr>
              <a:t> la </a:t>
            </a:r>
            <a:r>
              <a:rPr lang="en-US" err="1">
                <a:cs typeface="Arial"/>
              </a:rPr>
              <a:t>captura</a:t>
            </a:r>
            <a:r>
              <a:rPr lang="en-US">
                <a:cs typeface="Arial"/>
              </a:rPr>
              <a:t> de videos a </a:t>
            </a:r>
            <a:r>
              <a:rPr lang="en-US" err="1">
                <a:cs typeface="Arial"/>
              </a:rPr>
              <a:t>los</a:t>
            </a:r>
            <a:r>
              <a:rPr lang="en-US">
                <a:cs typeface="Arial"/>
              </a:rPr>
              <a:t> </a:t>
            </a:r>
            <a:r>
              <a:rPr lang="en-US" err="1">
                <a:cs typeface="Arial"/>
              </a:rPr>
              <a:t>pacientes</a:t>
            </a:r>
            <a:r>
              <a:rPr lang="en-US">
                <a:cs typeface="Arial"/>
              </a:rPr>
              <a:t> de Parkinson a </a:t>
            </a:r>
            <a:r>
              <a:rPr lang="en-US" err="1">
                <a:cs typeface="Arial"/>
              </a:rPr>
              <a:t>partir</a:t>
            </a:r>
            <a:r>
              <a:rPr lang="en-US">
                <a:cs typeface="Arial"/>
              </a:rPr>
              <a:t> de </a:t>
            </a:r>
            <a:r>
              <a:rPr lang="en-US" err="1">
                <a:cs typeface="Arial"/>
              </a:rPr>
              <a:t>diferentes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tareas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como</a:t>
            </a:r>
            <a:r>
              <a:rPr lang="en-US">
                <a:cs typeface="Arial"/>
              </a:rPr>
              <a:t>: </a:t>
            </a:r>
            <a:r>
              <a:rPr lang="en-US" err="1">
                <a:cs typeface="Arial"/>
              </a:rPr>
              <a:t>expresiones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faciales</a:t>
            </a:r>
            <a:r>
              <a:rPr lang="en-US">
                <a:cs typeface="Arial"/>
              </a:rPr>
              <a:t>, </a:t>
            </a:r>
            <a:r>
              <a:rPr lang="en-US" err="1">
                <a:cs typeface="Arial"/>
              </a:rPr>
              <a:t>lectura</a:t>
            </a:r>
            <a:r>
              <a:rPr lang="en-US">
                <a:cs typeface="Arial"/>
              </a:rPr>
              <a:t> de </a:t>
            </a:r>
            <a:r>
              <a:rPr lang="en-US" err="1">
                <a:cs typeface="Arial"/>
              </a:rPr>
              <a:t>texto</a:t>
            </a:r>
            <a:r>
              <a:rPr lang="en-US">
                <a:cs typeface="Arial"/>
              </a:rPr>
              <a:t> y </a:t>
            </a:r>
            <a:r>
              <a:rPr lang="en-US" err="1">
                <a:cs typeface="Arial"/>
              </a:rPr>
              <a:t>habla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espontanea</a:t>
            </a:r>
            <a:r>
              <a:rPr lang="en-US">
                <a:cs typeface="Arial"/>
              </a:rPr>
              <a:t>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3994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/>
              <a:t>Video</a:t>
            </a:r>
            <a:endParaRPr lang="es-ES"/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 dirty="0">
                <a:solidFill>
                  <a:srgbClr val="8B8B8B"/>
                </a:solidFill>
                <a:latin typeface="Arial"/>
                <a:ea typeface="Arial"/>
              </a:rPr>
              <a:t>27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pic>
        <p:nvPicPr>
          <p:cNvPr id="8" name="Imagen 7" descr="Escala de tiempo&#10;&#10;Descripción generada automáticamente">
            <a:extLst>
              <a:ext uri="{FF2B5EF4-FFF2-40B4-BE49-F238E27FC236}">
                <a16:creationId xmlns:a16="http://schemas.microsoft.com/office/drawing/2014/main" id="{1B6F01F4-6F17-EC6B-4C2E-652ECB963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36" y="2382211"/>
            <a:ext cx="9335191" cy="306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19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/>
              <a:t>Video</a:t>
            </a:r>
            <a:endParaRPr lang="es-ES"/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 dirty="0">
                <a:solidFill>
                  <a:srgbClr val="8B8B8B"/>
                </a:solidFill>
                <a:latin typeface="Arial"/>
                <a:ea typeface="Arial"/>
              </a:rPr>
              <a:t>28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pic>
        <p:nvPicPr>
          <p:cNvPr id="3" name="feat_video">
            <a:hlinkClick r:id="" action="ppaction://media"/>
            <a:extLst>
              <a:ext uri="{FF2B5EF4-FFF2-40B4-BE49-F238E27FC236}">
                <a16:creationId xmlns:a16="http://schemas.microsoft.com/office/drawing/2014/main" id="{E9D91E2C-9DAC-F8E9-AD8D-A026DAC949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410" y="1549686"/>
            <a:ext cx="8351951" cy="4716237"/>
          </a:xfrm>
          <a:prstGeom prst="rect">
            <a:avLst/>
          </a:prstGeom>
        </p:spPr>
      </p:pic>
      <p:sp>
        <p:nvSpPr>
          <p:cNvPr id="6" name="CustomShape 7">
            <a:extLst>
              <a:ext uri="{FF2B5EF4-FFF2-40B4-BE49-F238E27FC236}">
                <a16:creationId xmlns:a16="http://schemas.microsoft.com/office/drawing/2014/main" id="{7D1F210F-87B6-B142-3839-218DA1B29826}"/>
              </a:ext>
            </a:extLst>
          </p:cNvPr>
          <p:cNvSpPr/>
          <p:nvPr/>
        </p:nvSpPr>
        <p:spPr>
          <a:xfrm>
            <a:off x="3895225" y="6913736"/>
            <a:ext cx="545724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pc="-1" err="1">
                <a:solidFill>
                  <a:srgbClr val="000000"/>
                </a:solidFill>
                <a:latin typeface="Arial"/>
                <a:ea typeface="DejaVu Sans"/>
              </a:rPr>
              <a:t>Detalles</a:t>
            </a: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lang="es-CO" sz="1200" b="0" strike="noStrike" spc="-1">
              <a:latin typeface="Arial"/>
            </a:endParaRPr>
          </a:p>
          <a:p>
            <a:r>
              <a:rPr lang="en-US" sz="1000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Novotny, M., et al. Automated video-based assessment of facial bradykinesia in de-novo Parkinson’s disease. </a:t>
            </a:r>
            <a:r>
              <a:rPr lang="en-US" sz="1000" i="1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NPJ digital medicine</a:t>
            </a:r>
            <a:r>
              <a:rPr lang="en-US" sz="1000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, </a:t>
            </a:r>
            <a:r>
              <a:rPr lang="en-US" sz="1000" i="1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5</a:t>
            </a:r>
            <a:r>
              <a:rPr lang="en-US" sz="1000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(1), 98, 2022.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210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CustomShape 1"/>
          <p:cNvSpPr/>
          <p:nvPr/>
        </p:nvSpPr>
        <p:spPr>
          <a:xfrm>
            <a:off x="415800" y="462600"/>
            <a:ext cx="942192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spc="-1">
                <a:solidFill>
                  <a:srgbClr val="000000"/>
                </a:solidFill>
                <a:latin typeface="Arial"/>
              </a:rPr>
              <a:t>Video</a:t>
            </a:r>
            <a:endParaRPr lang="es-ES"/>
          </a:p>
        </p:txBody>
      </p:sp>
      <p:sp>
        <p:nvSpPr>
          <p:cNvPr id="613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9F795501-A013-44A4-ACFE-851357E9F8EA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29</a:t>
            </a:fld>
            <a:endParaRPr lang="es-CO" sz="989" b="0" strike="noStrike" spc="-1">
              <a:latin typeface="Arial"/>
            </a:endParaRP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610710DB-9526-5CEF-A744-E879D26FB5BC}"/>
              </a:ext>
            </a:extLst>
          </p:cNvPr>
          <p:cNvSpPr txBox="1"/>
          <p:nvPr/>
        </p:nvSpPr>
        <p:spPr>
          <a:xfrm>
            <a:off x="1158103" y="5226990"/>
            <a:ext cx="783907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/>
              <a:t>La idea principal de </a:t>
            </a:r>
            <a:r>
              <a:rPr lang="en-US" err="1"/>
              <a:t>esta</a:t>
            </a:r>
            <a:r>
              <a:rPr lang="en-US"/>
              <a:t> </a:t>
            </a:r>
            <a:r>
              <a:rPr lang="en-US" err="1"/>
              <a:t>investigación</a:t>
            </a:r>
            <a:r>
              <a:rPr lang="en-US"/>
              <a:t> es </a:t>
            </a:r>
            <a:r>
              <a:rPr lang="en-US" err="1"/>
              <a:t>evaluar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 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pacientes</a:t>
            </a:r>
            <a:r>
              <a:rPr lang="en-US"/>
              <a:t> con </a:t>
            </a:r>
            <a:r>
              <a:rPr lang="en-US" err="1"/>
              <a:t>enfermedad</a:t>
            </a:r>
            <a:r>
              <a:rPr lang="en-US"/>
              <a:t> de Parkinson </a:t>
            </a:r>
            <a:r>
              <a:rPr lang="en-US" err="1"/>
              <a:t>tienen</a:t>
            </a:r>
            <a:r>
              <a:rPr lang="en-US"/>
              <a:t> </a:t>
            </a:r>
            <a:r>
              <a:rPr lang="en-US" err="1"/>
              <a:t>dificultades</a:t>
            </a:r>
            <a:r>
              <a:rPr lang="en-US"/>
              <a:t> para </a:t>
            </a:r>
            <a:r>
              <a:rPr lang="en-US" err="1"/>
              <a:t>comenzar</a:t>
            </a:r>
            <a:r>
              <a:rPr lang="en-US"/>
              <a:t> o </a:t>
            </a:r>
            <a:r>
              <a:rPr lang="en-US" err="1"/>
              <a:t>detener</a:t>
            </a:r>
            <a:r>
              <a:rPr lang="en-US"/>
              <a:t> 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músculos</a:t>
            </a:r>
            <a:r>
              <a:rPr lang="en-US"/>
              <a:t> del rostro </a:t>
            </a:r>
            <a:r>
              <a:rPr lang="en-US" err="1"/>
              <a:t>encargados</a:t>
            </a:r>
            <a:r>
              <a:rPr lang="en-US"/>
              <a:t> de </a:t>
            </a:r>
            <a:r>
              <a:rPr lang="en-US" err="1"/>
              <a:t>producir</a:t>
            </a:r>
            <a:r>
              <a:rPr lang="en-US"/>
              <a:t> </a:t>
            </a:r>
            <a:r>
              <a:rPr lang="en-US" err="1"/>
              <a:t>expresiones</a:t>
            </a:r>
            <a:r>
              <a:rPr lang="en-US"/>
              <a:t> </a:t>
            </a:r>
            <a:r>
              <a:rPr lang="en-US" err="1"/>
              <a:t>faciales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5" name="CustomShape 7">
            <a:extLst>
              <a:ext uri="{FF2B5EF4-FFF2-40B4-BE49-F238E27FC236}">
                <a16:creationId xmlns:a16="http://schemas.microsoft.com/office/drawing/2014/main" id="{1B717D73-7F4B-4352-6970-9FC0E91C6300}"/>
              </a:ext>
            </a:extLst>
          </p:cNvPr>
          <p:cNvSpPr/>
          <p:nvPr/>
        </p:nvSpPr>
        <p:spPr>
          <a:xfrm>
            <a:off x="3843360" y="6903360"/>
            <a:ext cx="545724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spc="-1" err="1">
                <a:solidFill>
                  <a:srgbClr val="000000"/>
                </a:solidFill>
                <a:latin typeface="Arial"/>
                <a:ea typeface="DejaVu Sans"/>
              </a:rPr>
              <a:t>Detalles</a:t>
            </a: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lang="es-CO" sz="1200" b="0" strike="noStrike" spc="-1">
              <a:latin typeface="Arial"/>
            </a:endParaRPr>
          </a:p>
          <a:p>
            <a:r>
              <a:rPr lang="en-US" sz="1000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Gomez, L</a:t>
            </a:r>
            <a:r>
              <a:rPr lang="en-US" sz="1000" b="0" strike="noStrike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. </a:t>
            </a:r>
            <a:r>
              <a:rPr lang="en-US" sz="1000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F., Morales, A., </a:t>
            </a:r>
            <a:r>
              <a:rPr lang="en-US" sz="1000" spc="-1" err="1">
                <a:solidFill>
                  <a:srgbClr val="222222"/>
                </a:solidFill>
                <a:latin typeface="Arial"/>
                <a:ea typeface="Calibri"/>
                <a:cs typeface="Arial"/>
              </a:rPr>
              <a:t>Fierrez</a:t>
            </a:r>
            <a:r>
              <a:rPr lang="en-US" sz="1000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, J., &amp; </a:t>
            </a:r>
            <a:r>
              <a:rPr lang="en-US" sz="1000" b="0" strike="noStrike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Orozco-Arroyave, </a:t>
            </a:r>
            <a:r>
              <a:rPr lang="en-US" sz="1000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J. R. (2023). Exploring facial expressions and action unit domains for Parkinson detection. </a:t>
            </a:r>
            <a:r>
              <a:rPr lang="en-US" sz="1000" i="1" spc="-1" err="1">
                <a:solidFill>
                  <a:srgbClr val="222222"/>
                </a:solidFill>
                <a:latin typeface="Arial"/>
                <a:ea typeface="Calibri"/>
                <a:cs typeface="Arial"/>
              </a:rPr>
              <a:t>Plos</a:t>
            </a:r>
            <a:r>
              <a:rPr lang="en-US" sz="1000" i="1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 one</a:t>
            </a:r>
            <a:r>
              <a:rPr lang="en-US" sz="1000" b="0" strike="noStrike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,</a:t>
            </a:r>
            <a:r>
              <a:rPr lang="en-US" sz="1000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 </a:t>
            </a:r>
            <a:r>
              <a:rPr lang="en-US" sz="1000" i="1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18</a:t>
            </a:r>
            <a:r>
              <a:rPr lang="en-US" sz="1000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(2), e0281248</a:t>
            </a:r>
            <a:r>
              <a:rPr lang="en-US" sz="1000" b="0" strike="noStrike" spc="-1">
                <a:solidFill>
                  <a:srgbClr val="222222"/>
                </a:solidFill>
                <a:latin typeface="Arial"/>
                <a:ea typeface="Calibri"/>
                <a:cs typeface="Arial"/>
              </a:rPr>
              <a:t>.</a:t>
            </a:r>
            <a:endParaRPr lang="es-CO" sz="1000">
              <a:solidFill>
                <a:srgbClr val="222222"/>
              </a:solidFill>
              <a:cs typeface="Arial"/>
            </a:endParaRPr>
          </a:p>
        </p:txBody>
      </p:sp>
      <p:pic>
        <p:nvPicPr>
          <p:cNvPr id="6" name="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33FB096B-86CA-A10E-69FF-0A39C148C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38" y="1745709"/>
            <a:ext cx="8413977" cy="31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56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415800" y="462600"/>
            <a:ext cx="929916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spc="-1" err="1">
                <a:solidFill>
                  <a:srgbClr val="000000"/>
                </a:solidFill>
                <a:latin typeface="Arial"/>
              </a:rPr>
              <a:t>Motivación</a:t>
            </a:r>
            <a:endParaRPr lang="es-CO" sz="3200" b="0" strike="noStrike" spc="-1" err="1">
              <a:latin typeface="Arial"/>
            </a:endParaRPr>
          </a:p>
        </p:txBody>
      </p:sp>
      <p:sp>
        <p:nvSpPr>
          <p:cNvPr id="149" name="CustomShape 7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1007F3AE-B5A1-4B88-9EA9-10A36DC83A91}" type="slidenum">
              <a:rPr lang="es-ES" sz="989" b="0" strike="noStrike" spc="-1" dirty="0">
                <a:solidFill>
                  <a:srgbClr val="8B8B8B"/>
                </a:solidFill>
                <a:latin typeface="Arial"/>
                <a:ea typeface="Arial"/>
              </a:rPr>
              <a:t>3</a:t>
            </a:fld>
            <a:endParaRPr lang="es-CO" sz="989" b="0" strike="noStrike" spc="-1"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B0025AA-3CD5-55B2-12C7-E2F74248C30B}"/>
              </a:ext>
            </a:extLst>
          </p:cNvPr>
          <p:cNvSpPr txBox="1"/>
          <p:nvPr/>
        </p:nvSpPr>
        <p:spPr>
          <a:xfrm>
            <a:off x="1300059" y="6621565"/>
            <a:ext cx="747712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Figura </a:t>
            </a:r>
            <a:r>
              <a:rPr lang="en-US" sz="1600" err="1"/>
              <a:t>tomada</a:t>
            </a:r>
            <a:r>
              <a:rPr lang="en-US" sz="1600"/>
              <a:t> de:</a:t>
            </a:r>
            <a:endParaRPr lang="es-ES"/>
          </a:p>
          <a:p>
            <a:r>
              <a:rPr lang="en-US" sz="1600">
                <a:hlinkClick r:id="rId2"/>
              </a:rPr>
              <a:t>https://quizlet.com/313112455/functional-areas-of-the-brain-diagram/</a:t>
            </a:r>
            <a:r>
              <a:rPr lang="en-US" sz="1600"/>
              <a:t> </a:t>
            </a:r>
          </a:p>
        </p:txBody>
      </p:sp>
      <p:pic>
        <p:nvPicPr>
          <p:cNvPr id="8" name="Picture 3" descr="Diagrama&#10;&#10;Descripción generada automáticamente">
            <a:extLst>
              <a:ext uri="{FF2B5EF4-FFF2-40B4-BE49-F238E27FC236}">
                <a16:creationId xmlns:a16="http://schemas.microsoft.com/office/drawing/2014/main" id="{32F754F5-AAE6-F85A-51C5-F05A9AD0B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9" y="1513733"/>
            <a:ext cx="6234113" cy="463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CustomShape 1"/>
          <p:cNvSpPr/>
          <p:nvPr/>
        </p:nvSpPr>
        <p:spPr>
          <a:xfrm>
            <a:off x="415800" y="462600"/>
            <a:ext cx="942192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spc="-1" err="1">
                <a:solidFill>
                  <a:srgbClr val="000000"/>
                </a:solidFill>
                <a:latin typeface="Arial"/>
              </a:rPr>
              <a:t>Multimodalidad</a:t>
            </a:r>
            <a:endParaRPr lang="es-ES" err="1"/>
          </a:p>
        </p:txBody>
      </p:sp>
      <p:sp>
        <p:nvSpPr>
          <p:cNvPr id="613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9F795501-A013-44A4-ACFE-851357E9F8EA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30</a:t>
            </a:fld>
            <a:endParaRPr lang="es-CO" sz="989" b="0" strike="noStrike" spc="-1">
              <a:latin typeface="Arial"/>
            </a:endParaRP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610710DB-9526-5CEF-A744-E879D26FB5BC}"/>
              </a:ext>
            </a:extLst>
          </p:cNvPr>
          <p:cNvSpPr txBox="1"/>
          <p:nvPr/>
        </p:nvSpPr>
        <p:spPr>
          <a:xfrm>
            <a:off x="5985006" y="2072854"/>
            <a:ext cx="3707161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br>
              <a:rPr lang="en-US"/>
            </a:b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La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multimodalidad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en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 IA se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refiere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al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procesamiento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y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análisis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de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información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proveniente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de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múltiples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fuentes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de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información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,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como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texto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,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imágenes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, audio,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vídeo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, entre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otros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. 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Combina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diferentes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modalidades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de entrada para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obtener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una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comprensión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más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completa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y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precisa</a:t>
            </a:r>
            <a:r>
              <a:rPr lang="en-US">
                <a:solidFill>
                  <a:srgbClr val="0D0D0D"/>
                </a:solidFill>
                <a:ea typeface="+mn-lt"/>
                <a:cs typeface="+mn-lt"/>
              </a:rPr>
              <a:t> de la </a:t>
            </a:r>
            <a:r>
              <a:rPr lang="en-US" err="1">
                <a:solidFill>
                  <a:srgbClr val="0D0D0D"/>
                </a:solidFill>
                <a:ea typeface="+mn-lt"/>
                <a:cs typeface="+mn-lt"/>
              </a:rPr>
              <a:t>información</a:t>
            </a:r>
            <a:endParaRPr lang="es-ES">
              <a:solidFill>
                <a:srgbClr val="0D0D0D"/>
              </a:solidFill>
              <a:ea typeface="+mn-lt"/>
              <a:cs typeface="+mn-lt"/>
            </a:endParaRPr>
          </a:p>
          <a:p>
            <a:endParaRPr lang="en-US"/>
          </a:p>
        </p:txBody>
      </p:sp>
      <p:sp>
        <p:nvSpPr>
          <p:cNvPr id="5" name="CustomShape 7">
            <a:extLst>
              <a:ext uri="{FF2B5EF4-FFF2-40B4-BE49-F238E27FC236}">
                <a16:creationId xmlns:a16="http://schemas.microsoft.com/office/drawing/2014/main" id="{1B717D73-7F4B-4352-6970-9FC0E91C6300}"/>
              </a:ext>
            </a:extLst>
          </p:cNvPr>
          <p:cNvSpPr/>
          <p:nvPr/>
        </p:nvSpPr>
        <p:spPr>
          <a:xfrm>
            <a:off x="2950910" y="6903360"/>
            <a:ext cx="6298157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1200" spc="-1" err="1">
                <a:solidFill>
                  <a:srgbClr val="000000"/>
                </a:solidFill>
                <a:cs typeface="Arial"/>
              </a:rPr>
              <a:t>Detalles</a:t>
            </a:r>
            <a:r>
              <a:rPr lang="en-US" sz="1200" spc="-1">
                <a:solidFill>
                  <a:srgbClr val="000000"/>
                </a:solidFill>
                <a:cs typeface="Arial"/>
              </a:rPr>
              <a:t>:</a:t>
            </a:r>
            <a:endParaRPr lang="es-CO" sz="1200" spc="-1">
              <a:solidFill>
                <a:srgbClr val="000000"/>
              </a:solidFill>
              <a:cs typeface="Arial"/>
            </a:endParaRPr>
          </a:p>
          <a:p>
            <a:r>
              <a:rPr lang="en-US" sz="1000" spc="-1">
                <a:solidFill>
                  <a:srgbClr val="222222"/>
                </a:solidFill>
                <a:ea typeface="Calibri"/>
                <a:cs typeface="Arial"/>
              </a:rPr>
              <a:t>Escobar-Grisales, D., Ríos-Urrego, C. D., &amp; Orozco-Arroyave, J. R. Deep Learning and Artificial Intelligence Applied to Model Speech and Language in Parkinson’s Disease. </a:t>
            </a:r>
            <a:r>
              <a:rPr lang="en-US" sz="1000" i="1" spc="-1">
                <a:solidFill>
                  <a:srgbClr val="222222"/>
                </a:solidFill>
                <a:ea typeface="Calibri"/>
                <a:cs typeface="Arial"/>
              </a:rPr>
              <a:t>Diagnostics</a:t>
            </a:r>
            <a:r>
              <a:rPr lang="en-US" sz="1000" spc="-1">
                <a:solidFill>
                  <a:srgbClr val="222222"/>
                </a:solidFill>
                <a:ea typeface="Calibri"/>
                <a:cs typeface="Arial"/>
              </a:rPr>
              <a:t>, </a:t>
            </a:r>
            <a:r>
              <a:rPr lang="en-US" sz="1000" i="1" spc="-1">
                <a:solidFill>
                  <a:srgbClr val="222222"/>
                </a:solidFill>
                <a:ea typeface="Calibri"/>
                <a:cs typeface="Arial"/>
              </a:rPr>
              <a:t>13</a:t>
            </a:r>
            <a:r>
              <a:rPr lang="en-US" sz="1000" spc="-1">
                <a:solidFill>
                  <a:srgbClr val="222222"/>
                </a:solidFill>
                <a:ea typeface="Calibri"/>
                <a:cs typeface="Arial"/>
              </a:rPr>
              <a:t>(13), 2163, 2023.</a:t>
            </a:r>
            <a:endParaRPr lang="es-CO"/>
          </a:p>
        </p:txBody>
      </p:sp>
      <p:pic>
        <p:nvPicPr>
          <p:cNvPr id="2" name="Imagen 1" descr="Imagen que contiene Forma&#10;&#10;Descripción generada automáticamente">
            <a:extLst>
              <a:ext uri="{FF2B5EF4-FFF2-40B4-BE49-F238E27FC236}">
                <a16:creationId xmlns:a16="http://schemas.microsoft.com/office/drawing/2014/main" id="{BEA5B346-4266-8C44-11CC-EA5752752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41" y="1345112"/>
            <a:ext cx="5462377" cy="52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04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436680" y="2183760"/>
            <a:ext cx="9443880" cy="129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Aplicaciones</a:t>
            </a:r>
            <a:r>
              <a:rPr lang="en-US" sz="36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de IA </a:t>
            </a:r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en</a:t>
            </a:r>
            <a:r>
              <a:rPr lang="en-US" sz="36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la </a:t>
            </a:r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Clasificación</a:t>
            </a:r>
            <a:r>
              <a:rPr lang="en-US" sz="36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y </a:t>
            </a:r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Monitoreo</a:t>
            </a:r>
            <a:r>
              <a:rPr lang="en-US" sz="36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de la </a:t>
            </a:r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Enfermedad</a:t>
            </a:r>
            <a:r>
              <a:rPr lang="en-US" sz="36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de Parkinson a </a:t>
            </a:r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través</a:t>
            </a:r>
            <a:r>
              <a:rPr lang="en-US" sz="36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Señales</a:t>
            </a:r>
            <a:r>
              <a:rPr lang="en-US" sz="3600" spc="-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 de Habla, Video y </a:t>
            </a:r>
            <a:r>
              <a:rPr lang="en-US" sz="3600" spc="-1" err="1">
                <a:solidFill>
                  <a:srgbClr val="0D0D0D"/>
                </a:solidFill>
                <a:latin typeface="Calibri"/>
                <a:ea typeface="+mn-lt"/>
                <a:cs typeface="+mn-lt"/>
              </a:rPr>
              <a:t>Lenguaje</a:t>
            </a:r>
            <a:endParaRPr lang="es-ES" sz="3600">
              <a:latin typeface="Calibri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493200" y="4746960"/>
            <a:ext cx="9443880" cy="191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r>
              <a:rPr lang="en-US" sz="2400" spc="-1">
                <a:solidFill>
                  <a:srgbClr val="000000"/>
                </a:solidFill>
                <a:latin typeface="Calibri"/>
              </a:rPr>
              <a:t>MSc. Daniel Escobar-Grisales</a:t>
            </a:r>
            <a:endParaRPr lang="es-ES"/>
          </a:p>
          <a:p>
            <a:r>
              <a:rPr lang="en-US" sz="2400" spc="-1">
                <a:solidFill>
                  <a:srgbClr val="000000"/>
                </a:solidFill>
                <a:latin typeface="Calibri"/>
                <a:ea typeface="Times New Roman"/>
              </a:rPr>
              <a:t>MSc. Cristian David Ríos-Urrego</a:t>
            </a:r>
          </a:p>
          <a:p>
            <a:r>
              <a:rPr lang="en-US" sz="2400" spc="-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Prof. Dr.-Ing. Juan Rafael Orozco-Arroyave</a:t>
            </a:r>
          </a:p>
          <a:p>
            <a:endParaRPr lang="en-US" sz="2400" spc="-1">
              <a:solidFill>
                <a:srgbClr val="000000"/>
              </a:solidFill>
              <a:latin typeface="Calibri"/>
              <a:ea typeface="Times New Roman"/>
              <a:cs typeface="Arial"/>
            </a:endParaRPr>
          </a:p>
          <a:p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GITA Lab, </a:t>
            </a:r>
            <a:r>
              <a:rPr lang="en-US" sz="2400" spc="-1">
                <a:solidFill>
                  <a:srgbClr val="000000"/>
                </a:solidFill>
                <a:latin typeface="Calibri"/>
                <a:ea typeface="Times New Roman"/>
              </a:rPr>
              <a:t>Universidad de</a:t>
            </a: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 Antioquia, Medellín, Colombia</a:t>
            </a:r>
            <a:endParaRPr lang="es-CO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es-CO" sz="2400" b="0" strike="noStrike" spc="-1"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489960" y="6859080"/>
            <a:ext cx="951984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1400" spc="-1">
                <a:solidFill>
                  <a:srgbClr val="000000"/>
                </a:solidFill>
                <a:latin typeface="Arial"/>
                <a:ea typeface="Arial"/>
              </a:rPr>
              <a:t>                                                                                       10.04.2024</a:t>
            </a:r>
            <a:endParaRPr lang="es-CO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116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415800" y="462600"/>
            <a:ext cx="929916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spc="-1" err="1">
                <a:solidFill>
                  <a:srgbClr val="000000"/>
                </a:solidFill>
                <a:latin typeface="Arial"/>
              </a:rPr>
              <a:t>Motivación</a:t>
            </a:r>
            <a:endParaRPr lang="es-CO" sz="3200" b="0" strike="noStrike" spc="-1" err="1">
              <a:latin typeface="Arial"/>
            </a:endParaRPr>
          </a:p>
        </p:txBody>
      </p:sp>
      <p:sp>
        <p:nvSpPr>
          <p:cNvPr id="149" name="CustomShape 7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1007F3AE-B5A1-4B88-9EA9-10A36DC83A91}" type="slidenum">
              <a:rPr lang="es-ES" sz="989" b="0" strike="noStrike" spc="-1" dirty="0">
                <a:solidFill>
                  <a:srgbClr val="8B8B8B"/>
                </a:solidFill>
                <a:latin typeface="Arial"/>
                <a:ea typeface="Arial"/>
              </a:rPr>
              <a:t>4</a:t>
            </a:fld>
            <a:endParaRPr lang="es-CO" sz="989" b="0" strike="noStrike" spc="-1"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B0025AA-3CD5-55B2-12C7-E2F74248C30B}"/>
              </a:ext>
            </a:extLst>
          </p:cNvPr>
          <p:cNvSpPr txBox="1"/>
          <p:nvPr/>
        </p:nvSpPr>
        <p:spPr>
          <a:xfrm>
            <a:off x="1300059" y="6621565"/>
            <a:ext cx="747712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Figura </a:t>
            </a:r>
            <a:r>
              <a:rPr lang="en-US" sz="1600" err="1"/>
              <a:t>tomada</a:t>
            </a:r>
            <a:r>
              <a:rPr lang="en-US" sz="1600"/>
              <a:t> de:</a:t>
            </a:r>
            <a:endParaRPr lang="es-ES"/>
          </a:p>
          <a:p>
            <a:r>
              <a:rPr lang="en-US" sz="1600">
                <a:hlinkClick r:id="rId2"/>
              </a:rPr>
              <a:t>https://quizlet.com/313112455/functional-areas-of-the-brain-diagram/</a:t>
            </a:r>
            <a:r>
              <a:rPr lang="en-US" sz="1600"/>
              <a:t>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EE4EFC-53D3-8231-C3F8-3389591D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9" y="1513733"/>
            <a:ext cx="6234113" cy="463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22">
            <a:extLst>
              <a:ext uri="{FF2B5EF4-FFF2-40B4-BE49-F238E27FC236}">
                <a16:creationId xmlns:a16="http://schemas.microsoft.com/office/drawing/2014/main" id="{5480EBDB-B6C2-C177-6008-6228CF9031A7}"/>
              </a:ext>
            </a:extLst>
          </p:cNvPr>
          <p:cNvCxnSpPr/>
          <p:nvPr/>
        </p:nvCxnSpPr>
        <p:spPr>
          <a:xfrm flipH="1">
            <a:off x="5058040" y="1513403"/>
            <a:ext cx="1238250" cy="1531263"/>
          </a:xfrm>
          <a:prstGeom prst="straightConnector1">
            <a:avLst/>
          </a:prstGeom>
          <a:ln w="317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09C826E6-7B9E-3F52-16CF-737082048DC8}"/>
              </a:ext>
            </a:extLst>
          </p:cNvPr>
          <p:cNvSpPr/>
          <p:nvPr/>
        </p:nvSpPr>
        <p:spPr>
          <a:xfrm>
            <a:off x="1400175" y="1921046"/>
            <a:ext cx="1781175" cy="428625"/>
          </a:xfrm>
          <a:prstGeom prst="roundRect">
            <a:avLst/>
          </a:prstGeom>
          <a:noFill/>
          <a:ln w="190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AEA58617-37F2-BF46-AA3D-B0BA7F364E1A}"/>
              </a:ext>
            </a:extLst>
          </p:cNvPr>
          <p:cNvSpPr/>
          <p:nvPr/>
        </p:nvSpPr>
        <p:spPr>
          <a:xfrm>
            <a:off x="1400175" y="3987971"/>
            <a:ext cx="1152525" cy="390525"/>
          </a:xfrm>
          <a:prstGeom prst="roundRect">
            <a:avLst/>
          </a:prstGeom>
          <a:noFill/>
          <a:ln w="190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4650B851-067E-696A-1244-2CFCC59E8054}"/>
              </a:ext>
            </a:extLst>
          </p:cNvPr>
          <p:cNvSpPr/>
          <p:nvPr/>
        </p:nvSpPr>
        <p:spPr>
          <a:xfrm>
            <a:off x="6505575" y="4349921"/>
            <a:ext cx="1214437" cy="914400"/>
          </a:xfrm>
          <a:prstGeom prst="roundRect">
            <a:avLst/>
          </a:prstGeom>
          <a:noFill/>
          <a:ln w="190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E4B084BB-833C-B64D-900B-280F4E6EBE6A}"/>
              </a:ext>
            </a:extLst>
          </p:cNvPr>
          <p:cNvSpPr/>
          <p:nvPr/>
        </p:nvSpPr>
        <p:spPr>
          <a:xfrm>
            <a:off x="6505574" y="3726033"/>
            <a:ext cx="1214437" cy="623888"/>
          </a:xfrm>
          <a:prstGeom prst="roundRect">
            <a:avLst/>
          </a:prstGeom>
          <a:noFill/>
          <a:ln w="190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A9B39FEF-F215-449E-E582-BB3682EA2C78}"/>
              </a:ext>
            </a:extLst>
          </p:cNvPr>
          <p:cNvSpPr/>
          <p:nvPr/>
        </p:nvSpPr>
        <p:spPr>
          <a:xfrm>
            <a:off x="4483842" y="2864021"/>
            <a:ext cx="964458" cy="695325"/>
          </a:xfrm>
          <a:prstGeom prst="roundRect">
            <a:avLst/>
          </a:prstGeom>
          <a:noFill/>
          <a:ln w="317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5ED4A631-132F-44E2-9321-F4E6BEBB947E}"/>
              </a:ext>
            </a:extLst>
          </p:cNvPr>
          <p:cNvSpPr txBox="1"/>
          <p:nvPr/>
        </p:nvSpPr>
        <p:spPr>
          <a:xfrm>
            <a:off x="6210300" y="1232389"/>
            <a:ext cx="141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Basal ganglia</a:t>
            </a:r>
          </a:p>
        </p:txBody>
      </p:sp>
    </p:spTree>
    <p:extLst>
      <p:ext uri="{BB962C8B-B14F-4D97-AF65-F5344CB8AC3E}">
        <p14:creationId xmlns:p14="http://schemas.microsoft.com/office/powerpoint/2010/main" val="53595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Motivación</a:t>
            </a:r>
          </a:p>
        </p:txBody>
      </p:sp>
      <p:sp>
        <p:nvSpPr>
          <p:cNvPr id="159" name="CustomShape 2"/>
          <p:cNvSpPr/>
          <p:nvPr/>
        </p:nvSpPr>
        <p:spPr>
          <a:xfrm>
            <a:off x="5296680" y="1897920"/>
            <a:ext cx="4087440" cy="180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5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96135255-48BF-F0FE-51D9-BB582D318395}"/>
              </a:ext>
            </a:extLst>
          </p:cNvPr>
          <p:cNvSpPr txBox="1"/>
          <p:nvPr/>
        </p:nvSpPr>
        <p:spPr>
          <a:xfrm>
            <a:off x="958940" y="1173185"/>
            <a:ext cx="777240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¿</a:t>
            </a:r>
            <a:r>
              <a:rPr lang="en-US" sz="2000" err="1"/>
              <a:t>Cuales</a:t>
            </a:r>
            <a:r>
              <a:rPr lang="en-US" sz="2000"/>
              <a:t> son las </a:t>
            </a:r>
            <a:r>
              <a:rPr lang="en-US" sz="2000" err="1"/>
              <a:t>habilidades</a:t>
            </a:r>
            <a:r>
              <a:rPr lang="en-US" sz="2000"/>
              <a:t> </a:t>
            </a:r>
            <a:r>
              <a:rPr lang="en-US" sz="2000" err="1"/>
              <a:t>comunmente</a:t>
            </a:r>
            <a:r>
              <a:rPr lang="en-US" sz="2000"/>
              <a:t> </a:t>
            </a:r>
            <a:r>
              <a:rPr lang="en-US" sz="2000" err="1"/>
              <a:t>afectadas</a:t>
            </a:r>
            <a:r>
              <a:rPr lang="en-US" sz="2000"/>
              <a:t> </a:t>
            </a:r>
            <a:r>
              <a:rPr lang="en-US" sz="2000" err="1"/>
              <a:t>por</a:t>
            </a:r>
            <a:r>
              <a:rPr lang="en-US" sz="2000"/>
              <a:t> la </a:t>
            </a:r>
            <a:r>
              <a:rPr lang="en-US" sz="2000" err="1"/>
              <a:t>enfermeda</a:t>
            </a:r>
            <a:r>
              <a:rPr lang="en-US" sz="2000"/>
              <a:t> de Parkinson?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D930F2-F6EF-330D-D25C-E9CCA33E0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000505"/>
              </p:ext>
            </p:extLst>
          </p:nvPr>
        </p:nvGraphicFramePr>
        <p:xfrm>
          <a:off x="889745" y="5892613"/>
          <a:ext cx="8341320" cy="731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85330">
                  <a:extLst>
                    <a:ext uri="{9D8B030D-6E8A-4147-A177-3AD203B41FA5}">
                      <a16:colId xmlns:a16="http://schemas.microsoft.com/office/drawing/2014/main" val="1561821920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4034291273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147864251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1394191018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Voz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Habla</a:t>
                      </a:r>
                      <a:endParaRPr lang="en-US"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Lenguaje</a:t>
                      </a:r>
                      <a:endParaRPr lang="en-US" err="1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Emociones</a:t>
                      </a:r>
                      <a:endParaRPr lang="en-US" err="1"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07585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Marcha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Escritura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err="1"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Expresiones</a:t>
                      </a:r>
                      <a:r>
                        <a:rPr lang="en-US" sz="1800"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 </a:t>
                      </a:r>
                      <a:r>
                        <a:rPr lang="en-US" sz="1800" err="1"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faciales</a:t>
                      </a:r>
                      <a:endParaRPr lang="es-ES" err="1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Depresión</a:t>
                      </a:r>
                      <a:endParaRPr lang="en-US" err="1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659715"/>
                  </a:ext>
                </a:extLst>
              </a:tr>
            </a:tbl>
          </a:graphicData>
        </a:graphic>
      </p:graphicFrame>
      <p:pic>
        <p:nvPicPr>
          <p:cNvPr id="3" name="Video_Angela">
            <a:hlinkClick r:id="" action="ppaction://media"/>
            <a:extLst>
              <a:ext uri="{FF2B5EF4-FFF2-40B4-BE49-F238E27FC236}">
                <a16:creationId xmlns:a16="http://schemas.microsoft.com/office/drawing/2014/main" id="{47C9B883-D2E1-35E2-C3E4-BECB866352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0117" y="2194410"/>
            <a:ext cx="3989134" cy="2990318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98CBF1DB-01D5-B2D2-7C7D-B5079C42AF10}"/>
              </a:ext>
            </a:extLst>
          </p:cNvPr>
          <p:cNvSpPr txBox="1"/>
          <p:nvPr/>
        </p:nvSpPr>
        <p:spPr>
          <a:xfrm>
            <a:off x="1880304" y="5178051"/>
            <a:ext cx="631166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ea typeface="+mn-lt"/>
                <a:cs typeface="+mn-lt"/>
              </a:rPr>
              <a:t>Video </a:t>
            </a:r>
            <a:r>
              <a:rPr lang="en-US" dirty="0" err="1">
                <a:ea typeface="+mn-lt"/>
                <a:cs typeface="+mn-lt"/>
              </a:rPr>
              <a:t>mostrado</a:t>
            </a:r>
            <a:r>
              <a:rPr lang="en-US" dirty="0">
                <a:ea typeface="+mn-lt"/>
                <a:cs typeface="+mn-lt"/>
              </a:rPr>
              <a:t> con </a:t>
            </a:r>
            <a:r>
              <a:rPr lang="en-US" dirty="0" err="1">
                <a:ea typeface="+mn-lt"/>
                <a:cs typeface="+mn-lt"/>
              </a:rPr>
              <a:t>permiso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explícito</a:t>
            </a:r>
            <a:r>
              <a:rPr lang="en-US" dirty="0">
                <a:ea typeface="+mn-lt"/>
                <a:cs typeface="+mn-lt"/>
              </a:rPr>
              <a:t> del </a:t>
            </a:r>
            <a:r>
              <a:rPr lang="en-US" dirty="0" err="1">
                <a:ea typeface="+mn-lt"/>
                <a:cs typeface="+mn-lt"/>
              </a:rPr>
              <a:t>paciente</a:t>
            </a:r>
            <a:endParaRPr lang="en-US" dirty="0" err="1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Motivación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6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FA6E342E-6D92-90D5-F8B5-7D01578EB26A}"/>
              </a:ext>
            </a:extLst>
          </p:cNvPr>
          <p:cNvSpPr txBox="1"/>
          <p:nvPr/>
        </p:nvSpPr>
        <p:spPr>
          <a:xfrm>
            <a:off x="865221" y="2093544"/>
            <a:ext cx="834115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"</a:t>
            </a:r>
            <a:r>
              <a:rPr lang="en-US" sz="2000" err="1">
                <a:ea typeface="+mn-lt"/>
                <a:cs typeface="+mn-lt"/>
              </a:rPr>
              <a:t>Cuando</a:t>
            </a:r>
            <a:r>
              <a:rPr lang="en-US" sz="2000">
                <a:ea typeface="+mn-lt"/>
                <a:cs typeface="+mn-lt"/>
              </a:rPr>
              <a:t> era </a:t>
            </a:r>
            <a:r>
              <a:rPr lang="en-US" sz="2000" err="1">
                <a:ea typeface="+mn-lt"/>
                <a:cs typeface="+mn-lt"/>
              </a:rPr>
              <a:t>joven</a:t>
            </a:r>
            <a:r>
              <a:rPr lang="en-US" sz="2000">
                <a:ea typeface="+mn-lt"/>
                <a:cs typeface="+mn-lt"/>
              </a:rPr>
              <a:t>, me </a:t>
            </a:r>
            <a:r>
              <a:rPr lang="en-US" sz="2000" err="1">
                <a:ea typeface="+mn-lt"/>
                <a:cs typeface="+mn-lt"/>
              </a:rPr>
              <a:t>gustaba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bailar</a:t>
            </a:r>
            <a:r>
              <a:rPr lang="en-US" sz="2000">
                <a:ea typeface="+mn-lt"/>
                <a:cs typeface="+mn-lt"/>
              </a:rPr>
              <a:t> Tango </a:t>
            </a:r>
            <a:r>
              <a:rPr lang="en-US" sz="2000" err="1">
                <a:ea typeface="+mn-lt"/>
                <a:cs typeface="+mn-lt"/>
              </a:rPr>
              <a:t>pero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ahora</a:t>
            </a:r>
            <a:r>
              <a:rPr lang="en-US" sz="2000">
                <a:ea typeface="+mn-lt"/>
                <a:cs typeface="+mn-lt"/>
              </a:rPr>
              <a:t> no, </a:t>
            </a:r>
            <a:r>
              <a:rPr lang="en-US" sz="2000" err="1">
                <a:ea typeface="+mn-lt"/>
                <a:cs typeface="+mn-lt"/>
              </a:rPr>
              <a:t>ya</a:t>
            </a:r>
            <a:r>
              <a:rPr lang="en-US" sz="2000">
                <a:ea typeface="+mn-lt"/>
                <a:cs typeface="+mn-lt"/>
              </a:rPr>
              <a:t> no </a:t>
            </a:r>
            <a:r>
              <a:rPr lang="en-US" sz="2000" err="1">
                <a:ea typeface="+mn-lt"/>
                <a:cs typeface="+mn-lt"/>
              </a:rPr>
              <a:t>tengo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ganas</a:t>
            </a:r>
            <a:r>
              <a:rPr lang="en-US" sz="2000">
                <a:ea typeface="+mn-lt"/>
                <a:cs typeface="+mn-lt"/>
              </a:rPr>
              <a:t> de </a:t>
            </a:r>
            <a:r>
              <a:rPr lang="en-US" sz="2000" err="1">
                <a:ea typeface="+mn-lt"/>
                <a:cs typeface="+mn-lt"/>
              </a:rPr>
              <a:t>bailar</a:t>
            </a:r>
            <a:r>
              <a:rPr lang="en-US" sz="2000">
                <a:ea typeface="+mn-lt"/>
                <a:cs typeface="+mn-lt"/>
              </a:rPr>
              <a:t>"</a:t>
            </a:r>
            <a:endParaRPr lang="en-US" sz="2000"/>
          </a:p>
          <a:p>
            <a:pPr marL="285750" indent="-285750" algn="just">
              <a:buFont typeface="Arial" pitchFamily="34" charset="0"/>
              <a:buChar char="•"/>
            </a:pPr>
            <a:endParaRPr lang="en-US" sz="200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"Hoy me </a:t>
            </a:r>
            <a:r>
              <a:rPr lang="en-US" sz="2000" err="1">
                <a:ea typeface="+mn-lt"/>
                <a:cs typeface="+mn-lt"/>
              </a:rPr>
              <a:t>siento</a:t>
            </a:r>
            <a:r>
              <a:rPr lang="en-US" sz="2000">
                <a:ea typeface="+mn-lt"/>
                <a:cs typeface="+mn-lt"/>
              </a:rPr>
              <a:t> mal"</a:t>
            </a:r>
            <a:endParaRPr lang="en-US" sz="2000"/>
          </a:p>
          <a:p>
            <a:pPr algn="just"/>
            <a:endParaRPr lang="en-US" sz="2000">
              <a:ea typeface="+mn-lt"/>
              <a:cs typeface="+mn-lt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"Hoy he </a:t>
            </a:r>
            <a:r>
              <a:rPr lang="en-US" sz="2000" err="1">
                <a:ea typeface="+mn-lt"/>
                <a:cs typeface="+mn-lt"/>
              </a:rPr>
              <a:t>perdido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el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apetito</a:t>
            </a:r>
            <a:r>
              <a:rPr lang="en-US" sz="2000">
                <a:ea typeface="+mn-lt"/>
                <a:cs typeface="+mn-lt"/>
              </a:rPr>
              <a:t>"</a:t>
            </a:r>
            <a:endParaRPr lang="en-US" sz="2000"/>
          </a:p>
        </p:txBody>
      </p:sp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3931A8A2-CE79-3286-783A-12E59A397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95348"/>
              </p:ext>
            </p:extLst>
          </p:nvPr>
        </p:nvGraphicFramePr>
        <p:xfrm>
          <a:off x="889745" y="5892613"/>
          <a:ext cx="8341320" cy="731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85330">
                  <a:extLst>
                    <a:ext uri="{9D8B030D-6E8A-4147-A177-3AD203B41FA5}">
                      <a16:colId xmlns:a16="http://schemas.microsoft.com/office/drawing/2014/main" val="1561821920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4034291273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147864251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1394191018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Voz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Habla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Lenguaje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Emociones</a:t>
                      </a:r>
                      <a:endParaRPr lang="en-US" err="1"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07585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Marcha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Escritura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Expresiones</a:t>
                      </a:r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faciales</a:t>
                      </a:r>
                      <a:endParaRPr lang="es-E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Depresión</a:t>
                      </a:r>
                      <a:endParaRPr lang="en-US" err="1">
                        <a:effectLst/>
                        <a:highlight>
                          <a:srgbClr val="E9EBF5"/>
                        </a:highlight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659715"/>
                  </a:ext>
                </a:extLst>
              </a:tr>
            </a:tbl>
          </a:graphicData>
        </a:graphic>
      </p:graphicFrame>
      <p:pic>
        <p:nvPicPr>
          <p:cNvPr id="18" name="Imagen 17">
            <a:extLst>
              <a:ext uri="{FF2B5EF4-FFF2-40B4-BE49-F238E27FC236}">
                <a16:creationId xmlns:a16="http://schemas.microsoft.com/office/drawing/2014/main" id="{AA31F0A7-727A-9139-9B0C-CFD89FFB5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350" y="4475857"/>
            <a:ext cx="3834076" cy="83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80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Motivación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7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3931A8A2-CE79-3286-783A-12E59A397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47412"/>
              </p:ext>
            </p:extLst>
          </p:nvPr>
        </p:nvGraphicFramePr>
        <p:xfrm>
          <a:off x="889745" y="5892613"/>
          <a:ext cx="8341320" cy="731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85330">
                  <a:extLst>
                    <a:ext uri="{9D8B030D-6E8A-4147-A177-3AD203B41FA5}">
                      <a16:colId xmlns:a16="http://schemas.microsoft.com/office/drawing/2014/main" val="1561821920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4034291273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147864251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1394191018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Voz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Habla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Lenguaje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Emociones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07585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Marcha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Escritura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Expresiones</a:t>
                      </a:r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faciales</a:t>
                      </a:r>
                      <a:endParaRPr lang="es-E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Depresión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659715"/>
                  </a:ext>
                </a:extLst>
              </a:tr>
            </a:tbl>
          </a:graphicData>
        </a:graphic>
      </p:graphicFrame>
      <p:grpSp>
        <p:nvGrpSpPr>
          <p:cNvPr id="7" name="Grupo 13">
            <a:extLst>
              <a:ext uri="{FF2B5EF4-FFF2-40B4-BE49-F238E27FC236}">
                <a16:creationId xmlns:a16="http://schemas.microsoft.com/office/drawing/2014/main" id="{6F7D12EB-ABE7-16D3-4924-93B24A299469}"/>
              </a:ext>
            </a:extLst>
          </p:cNvPr>
          <p:cNvGrpSpPr/>
          <p:nvPr/>
        </p:nvGrpSpPr>
        <p:grpSpPr>
          <a:xfrm>
            <a:off x="490857" y="1326891"/>
            <a:ext cx="2840892" cy="2827750"/>
            <a:chOff x="3005016" y="1063223"/>
            <a:chExt cx="2840892" cy="2827750"/>
          </a:xfrm>
        </p:grpSpPr>
        <p:pic>
          <p:nvPicPr>
            <p:cNvPr id="15" name="Imagen 3" descr="Icono&#10;&#10;Descripción generada automáticamente">
              <a:extLst>
                <a:ext uri="{FF2B5EF4-FFF2-40B4-BE49-F238E27FC236}">
                  <a16:creationId xmlns:a16="http://schemas.microsoft.com/office/drawing/2014/main" id="{03FE119D-9CC6-7D3F-C2B7-ECD12CD0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5016" y="1882640"/>
              <a:ext cx="2840892" cy="2008333"/>
            </a:xfrm>
            <a:prstGeom prst="rect">
              <a:avLst/>
            </a:prstGeom>
          </p:spPr>
        </p:pic>
        <p:sp>
          <p:nvSpPr>
            <p:cNvPr id="16" name="CuadroTexto 5">
              <a:extLst>
                <a:ext uri="{FF2B5EF4-FFF2-40B4-BE49-F238E27FC236}">
                  <a16:creationId xmlns:a16="http://schemas.microsoft.com/office/drawing/2014/main" id="{7832E39E-5663-61B1-549C-F44B870D9F78}"/>
                </a:ext>
              </a:extLst>
            </p:cNvPr>
            <p:cNvSpPr txBox="1"/>
            <p:nvPr/>
          </p:nvSpPr>
          <p:spPr>
            <a:xfrm>
              <a:off x="3186373" y="1063223"/>
              <a:ext cx="2513880" cy="650884"/>
            </a:xfrm>
            <a:prstGeom prst="rect">
              <a:avLst/>
            </a:prstGeom>
            <a:noFill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spcAft>
                  <a:spcPts val="1200"/>
                </a:spcAft>
              </a:pPr>
              <a:r>
                <a:rPr lang="es-ES" sz="2000">
                  <a:latin typeface="Arial"/>
                  <a:cs typeface="Arial"/>
                </a:rPr>
                <a:t>Procesamiento de sustantivos</a:t>
              </a:r>
              <a:endParaRPr lang="en-US" sz="2000">
                <a:latin typeface="Arial"/>
              </a:endParaRPr>
            </a:p>
          </p:txBody>
        </p:sp>
      </p:grpSp>
      <p:pic>
        <p:nvPicPr>
          <p:cNvPr id="8" name="Imagen 9" descr="Imagen que contiene tatuaje, fruta&#10;&#10;Descripción generada automáticamente">
            <a:extLst>
              <a:ext uri="{FF2B5EF4-FFF2-40B4-BE49-F238E27FC236}">
                <a16:creationId xmlns:a16="http://schemas.microsoft.com/office/drawing/2014/main" id="{749209F7-14EF-0846-2B12-1CD424964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40" y="4395741"/>
            <a:ext cx="2223390" cy="970593"/>
          </a:xfrm>
          <a:prstGeom prst="rect">
            <a:avLst/>
          </a:prstGeom>
        </p:spPr>
      </p:pic>
      <p:grpSp>
        <p:nvGrpSpPr>
          <p:cNvPr id="9" name="Grupo 12">
            <a:extLst>
              <a:ext uri="{FF2B5EF4-FFF2-40B4-BE49-F238E27FC236}">
                <a16:creationId xmlns:a16="http://schemas.microsoft.com/office/drawing/2014/main" id="{3B3BB029-01C4-54C4-E891-BF5829AC9EFF}"/>
              </a:ext>
            </a:extLst>
          </p:cNvPr>
          <p:cNvGrpSpPr/>
          <p:nvPr/>
        </p:nvGrpSpPr>
        <p:grpSpPr>
          <a:xfrm>
            <a:off x="3615710" y="3878529"/>
            <a:ext cx="2747904" cy="1565943"/>
            <a:chOff x="6766169" y="3614860"/>
            <a:chExt cx="3475891" cy="1953356"/>
          </a:xfrm>
        </p:grpSpPr>
        <p:pic>
          <p:nvPicPr>
            <p:cNvPr id="13" name="Imagen 10" descr="Imagen que contiene foto, pájaro, fruta, grande&#10;&#10;Descripción generada automáticamente">
              <a:extLst>
                <a:ext uri="{FF2B5EF4-FFF2-40B4-BE49-F238E27FC236}">
                  <a16:creationId xmlns:a16="http://schemas.microsoft.com/office/drawing/2014/main" id="{3AF26B1B-C575-D00E-1C73-C3088CD8D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6169" y="3614860"/>
              <a:ext cx="3475891" cy="1953356"/>
            </a:xfrm>
            <a:prstGeom prst="rect">
              <a:avLst/>
            </a:prstGeom>
          </p:spPr>
        </p:pic>
        <p:pic>
          <p:nvPicPr>
            <p:cNvPr id="14" name="Imagen 11">
              <a:extLst>
                <a:ext uri="{FF2B5EF4-FFF2-40B4-BE49-F238E27FC236}">
                  <a16:creationId xmlns:a16="http://schemas.microsoft.com/office/drawing/2014/main" id="{4501071D-3A1F-0D1F-2FCC-FBE32D195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3938" y="5356259"/>
              <a:ext cx="2743200" cy="209481"/>
            </a:xfrm>
            <a:prstGeom prst="rect">
              <a:avLst/>
            </a:prstGeom>
          </p:spPr>
        </p:pic>
      </p:grpSp>
      <p:sp>
        <p:nvSpPr>
          <p:cNvPr id="11" name="CuadroTexto 8">
            <a:extLst>
              <a:ext uri="{FF2B5EF4-FFF2-40B4-BE49-F238E27FC236}">
                <a16:creationId xmlns:a16="http://schemas.microsoft.com/office/drawing/2014/main" id="{DA7CA914-EA3C-F097-79C2-F71EC4A92283}"/>
              </a:ext>
            </a:extLst>
          </p:cNvPr>
          <p:cNvSpPr txBox="1"/>
          <p:nvPr/>
        </p:nvSpPr>
        <p:spPr>
          <a:xfrm>
            <a:off x="3832746" y="1326867"/>
            <a:ext cx="2628786" cy="650884"/>
          </a:xfrm>
          <a:prstGeom prst="rect">
            <a:avLst/>
          </a:prstGeom>
          <a:noFill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s-ES" sz="2000">
                <a:latin typeface="Arial"/>
                <a:cs typeface="Arial"/>
              </a:rPr>
              <a:t>Procesamiento de verbos</a:t>
            </a:r>
            <a:endParaRPr lang="en-US" sz="2000">
              <a:latin typeface="Arial"/>
            </a:endParaRPr>
          </a:p>
        </p:txBody>
      </p:sp>
      <p:pic>
        <p:nvPicPr>
          <p:cNvPr id="12" name="Imagen 1">
            <a:extLst>
              <a:ext uri="{FF2B5EF4-FFF2-40B4-BE49-F238E27FC236}">
                <a16:creationId xmlns:a16="http://schemas.microsoft.com/office/drawing/2014/main" id="{291BB1DA-3AA8-B079-A7C3-73659DC46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2479" y="2144881"/>
            <a:ext cx="2792046" cy="1952571"/>
          </a:xfrm>
          <a:prstGeom prst="rect">
            <a:avLst/>
          </a:prstGeom>
        </p:spPr>
      </p:pic>
      <p:pic>
        <p:nvPicPr>
          <p:cNvPr id="20" name="Imagen 22" descr="Texto&#10;&#10;Descripción generada automáticamente">
            <a:extLst>
              <a:ext uri="{FF2B5EF4-FFF2-40B4-BE49-F238E27FC236}">
                <a16:creationId xmlns:a16="http://schemas.microsoft.com/office/drawing/2014/main" id="{D3EE775D-1195-87BC-2254-B765B334F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0415" y="4522032"/>
            <a:ext cx="2991720" cy="86086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1" name="Rectángulo 25">
            <a:extLst>
              <a:ext uri="{FF2B5EF4-FFF2-40B4-BE49-F238E27FC236}">
                <a16:creationId xmlns:a16="http://schemas.microsoft.com/office/drawing/2014/main" id="{C0676876-F424-3D8A-4DFF-B462B8356404}"/>
              </a:ext>
            </a:extLst>
          </p:cNvPr>
          <p:cNvSpPr/>
          <p:nvPr/>
        </p:nvSpPr>
        <p:spPr>
          <a:xfrm>
            <a:off x="6900330" y="4537430"/>
            <a:ext cx="2987641" cy="88045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94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Motivación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8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3931A8A2-CE79-3286-783A-12E59A397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482528"/>
              </p:ext>
            </p:extLst>
          </p:nvPr>
        </p:nvGraphicFramePr>
        <p:xfrm>
          <a:off x="889745" y="5892613"/>
          <a:ext cx="8341320" cy="731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85330">
                  <a:extLst>
                    <a:ext uri="{9D8B030D-6E8A-4147-A177-3AD203B41FA5}">
                      <a16:colId xmlns:a16="http://schemas.microsoft.com/office/drawing/2014/main" val="1561821920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4034291273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147864251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1394191018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Voz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Habla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Lenguaje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Emociones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07585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Marcha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Escritura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Expresiones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faciales</a:t>
                      </a:r>
                      <a:endParaRPr lang="es-E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Depresión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65971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946FDC5-15AF-6421-E65A-2B8C3CAE8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41" y="1931061"/>
            <a:ext cx="2452687" cy="24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ABFCE6-1C4C-3CF5-A88C-BEE6760B3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784" y="1931061"/>
            <a:ext cx="2444081" cy="24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>
            <a:extLst>
              <a:ext uri="{FF2B5EF4-FFF2-40B4-BE49-F238E27FC236}">
                <a16:creationId xmlns:a16="http://schemas.microsoft.com/office/drawing/2014/main" id="{AFDBFCF4-BCB6-A3C1-BBCB-E37B198C58F2}"/>
              </a:ext>
            </a:extLst>
          </p:cNvPr>
          <p:cNvSpPr/>
          <p:nvPr/>
        </p:nvSpPr>
        <p:spPr>
          <a:xfrm>
            <a:off x="3007867" y="1469089"/>
            <a:ext cx="1178528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Control</a:t>
            </a:r>
            <a:endParaRPr lang="en-US" sz="2400" err="1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8426D6C7-D393-2AA3-BCDE-5A04824F6014}"/>
              </a:ext>
            </a:extLst>
          </p:cNvPr>
          <p:cNvSpPr/>
          <p:nvPr/>
        </p:nvSpPr>
        <p:spPr>
          <a:xfrm>
            <a:off x="5567252" y="1500343"/>
            <a:ext cx="140756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Parkinson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0EF6F85-D2AD-E49F-699B-9C1120E1E871}"/>
              </a:ext>
            </a:extLst>
          </p:cNvPr>
          <p:cNvSpPr txBox="1"/>
          <p:nvPr/>
        </p:nvSpPr>
        <p:spPr>
          <a:xfrm>
            <a:off x="1880304" y="4534773"/>
            <a:ext cx="631166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ea typeface="+mn-lt"/>
                <a:cs typeface="+mn-lt"/>
              </a:rPr>
              <a:t>Imágenes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utilizadas</a:t>
            </a:r>
            <a:r>
              <a:rPr lang="en-US" dirty="0">
                <a:ea typeface="+mn-lt"/>
                <a:cs typeface="+mn-lt"/>
              </a:rPr>
              <a:t> con </a:t>
            </a:r>
            <a:r>
              <a:rPr lang="en-US" dirty="0" err="1">
                <a:ea typeface="+mn-lt"/>
                <a:cs typeface="+mn-lt"/>
              </a:rPr>
              <a:t>permiso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explícito</a:t>
            </a:r>
            <a:r>
              <a:rPr lang="en-US" dirty="0">
                <a:ea typeface="+mn-lt"/>
                <a:cs typeface="+mn-lt"/>
              </a:rPr>
              <a:t> del </a:t>
            </a:r>
            <a:r>
              <a:rPr lang="en-US" dirty="0" err="1">
                <a:ea typeface="+mn-lt"/>
                <a:cs typeface="+mn-lt"/>
              </a:rPr>
              <a:t>sujeto</a:t>
            </a:r>
            <a:r>
              <a:rPr lang="en-US" dirty="0">
                <a:ea typeface="+mn-lt"/>
                <a:cs typeface="+mn-lt"/>
              </a:rPr>
              <a:t> y sus </a:t>
            </a:r>
            <a:r>
              <a:rPr lang="en-US" dirty="0" err="1">
                <a:ea typeface="+mn-lt"/>
                <a:cs typeface="+mn-lt"/>
              </a:rPr>
              <a:t>familiares</a:t>
            </a:r>
            <a:endParaRPr lang="es-ES" dirty="0" err="1"/>
          </a:p>
        </p:txBody>
      </p:sp>
      <p:pic>
        <p:nvPicPr>
          <p:cNvPr id="8" name="Imagen 7" descr="CEF Nº4 CONCORDIA - QEPD CARMEN CAPATTO Ondo pesar en la comunidad  educativa del Centro Provincial de Educación Física N°4 Gral. San Martín,  por el fallecimiento de la profesora Carmen Capatto, ex">
            <a:extLst>
              <a:ext uri="{FF2B5EF4-FFF2-40B4-BE49-F238E27FC236}">
                <a16:creationId xmlns:a16="http://schemas.microsoft.com/office/drawing/2014/main" id="{8729D49C-9C84-899C-E962-DEED47460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042" y="3359062"/>
            <a:ext cx="759035" cy="101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02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15800" y="462600"/>
            <a:ext cx="929916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3200" b="1" spc="-1" err="1"/>
              <a:t>Motivación</a:t>
            </a:r>
          </a:p>
        </p:txBody>
      </p:sp>
      <p:sp>
        <p:nvSpPr>
          <p:cNvPr id="162" name="CustomShape 3"/>
          <p:cNvSpPr/>
          <p:nvPr/>
        </p:nvSpPr>
        <p:spPr>
          <a:xfrm>
            <a:off x="7119360" y="7006680"/>
            <a:ext cx="226728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7C208E3-89C0-439A-B75D-39F6B0E18703}" type="slidenum">
              <a:rPr lang="es-ES" sz="989" b="0" strike="noStrike" spc="-1">
                <a:solidFill>
                  <a:srgbClr val="8B8B8B"/>
                </a:solidFill>
                <a:latin typeface="Arial"/>
                <a:ea typeface="Arial"/>
              </a:rPr>
              <a:t>9</a:t>
            </a:fld>
            <a:endParaRPr lang="es-CO" sz="989" b="0" strike="noStrike" spc="-1">
              <a:latin typeface="Arial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0844821-D3E0-9644-47ED-0EF2D0396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0"/>
            <a:ext cx="1428750" cy="857250"/>
          </a:xfrm>
          <a:prstGeom prst="rect">
            <a:avLst/>
          </a:prstGeom>
        </p:spPr>
      </p:pic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3931A8A2-CE79-3286-783A-12E59A397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930426"/>
              </p:ext>
            </p:extLst>
          </p:nvPr>
        </p:nvGraphicFramePr>
        <p:xfrm>
          <a:off x="889745" y="5892613"/>
          <a:ext cx="8341320" cy="731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85330">
                  <a:extLst>
                    <a:ext uri="{9D8B030D-6E8A-4147-A177-3AD203B41FA5}">
                      <a16:colId xmlns:a16="http://schemas.microsoft.com/office/drawing/2014/main" val="1561821920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4034291273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147864251"/>
                    </a:ext>
                  </a:extLst>
                </a:gridCol>
                <a:gridCol w="2085330">
                  <a:extLst>
                    <a:ext uri="{9D8B030D-6E8A-4147-A177-3AD203B41FA5}">
                      <a16:colId xmlns:a16="http://schemas.microsoft.com/office/drawing/2014/main" val="1394191018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Voz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Habla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Lenguaje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Emociones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07585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Marcha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tx1"/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Escritura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highlight>
                          <a:srgbClr val="E9EBF5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Expresiones</a:t>
                      </a:r>
                      <a:r>
                        <a:rPr lang="en-US" sz="18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 </a:t>
                      </a:r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faciales</a:t>
                      </a:r>
                      <a:endParaRPr lang="es-E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Depresión</a:t>
                      </a:r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highlight>
                          <a:srgbClr val="E9EBF5"/>
                        </a:highlight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659715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7A4C1F61-D224-63C3-8012-73FDA08234E4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3" y="1704518"/>
            <a:ext cx="1800000" cy="18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AFCA63F-9D35-A52D-CC3E-8E0E68B15D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36" y="1704518"/>
            <a:ext cx="1800000" cy="1800000"/>
          </a:xfrm>
          <a:prstGeom prst="rect">
            <a:avLst/>
          </a:prstGeom>
        </p:spPr>
      </p:pic>
      <p:sp>
        <p:nvSpPr>
          <p:cNvPr id="11" name="Rectangle 20">
            <a:extLst>
              <a:ext uri="{FF2B5EF4-FFF2-40B4-BE49-F238E27FC236}">
                <a16:creationId xmlns:a16="http://schemas.microsoft.com/office/drawing/2014/main" id="{44220F54-5FA3-5C57-02C0-440252EBEAE1}"/>
              </a:ext>
            </a:extLst>
          </p:cNvPr>
          <p:cNvSpPr/>
          <p:nvPr/>
        </p:nvSpPr>
        <p:spPr>
          <a:xfrm>
            <a:off x="1081981" y="1255503"/>
            <a:ext cx="1178528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Control</a:t>
            </a: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E8A7EF44-48D4-F123-274D-60A3084C9BF6}"/>
              </a:ext>
            </a:extLst>
          </p:cNvPr>
          <p:cNvSpPr/>
          <p:nvPr/>
        </p:nvSpPr>
        <p:spPr>
          <a:xfrm>
            <a:off x="2884154" y="1255504"/>
            <a:ext cx="140756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Parkinson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B6020D9-E2C6-075B-D6F1-8A886EA89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795" y="1661240"/>
            <a:ext cx="4530090" cy="184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n 13" descr="Computadora portátil sobre una mesa&#10;&#10;Descripción generada automáticamente">
            <a:extLst>
              <a:ext uri="{FF2B5EF4-FFF2-40B4-BE49-F238E27FC236}">
                <a16:creationId xmlns:a16="http://schemas.microsoft.com/office/drawing/2014/main" id="{91565DD0-0277-DFA0-3208-353B84846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490" y="3643825"/>
            <a:ext cx="2796890" cy="209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92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31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revision>49</cp:revision>
  <dcterms:created xsi:type="dcterms:W3CDTF">2020-11-23T15:09:23Z</dcterms:created>
  <dcterms:modified xsi:type="dcterms:W3CDTF">2024-04-10T12:35:07Z</dcterms:modified>
  <dc:language>es-CO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Custom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58</vt:i4>
  </property>
</Properties>
</file>