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DA9F1-38B4-8FEF-75AC-9284473E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3240" y="1603948"/>
            <a:ext cx="6760563" cy="1948722"/>
          </a:xfrm>
        </p:spPr>
        <p:txBody>
          <a:bodyPr/>
          <a:lstStyle/>
          <a:p>
            <a:r>
              <a:rPr lang="es-ES" sz="3200" dirty="0">
                <a:latin typeface="Century Gothic" panose="020B0502020202020204" pitchFamily="34" charset="0"/>
              </a:rPr>
              <a:t>TRABALENGUAS </a:t>
            </a:r>
            <a:br>
              <a:rPr lang="es-ES" sz="3200" dirty="0">
                <a:latin typeface="Century Gothic" panose="020B0502020202020204" pitchFamily="34" charset="0"/>
              </a:rPr>
            </a:br>
            <a:br>
              <a:rPr lang="es-ES" sz="3200" dirty="0">
                <a:latin typeface="Century Gothic" panose="020B0502020202020204" pitchFamily="34" charset="0"/>
              </a:rPr>
            </a:br>
            <a:r>
              <a:rPr lang="es-ES" sz="3200" dirty="0">
                <a:latin typeface="Century Gothic" panose="020B0502020202020204" pitchFamily="34" charset="0"/>
              </a:rPr>
              <a:t>PARKINSON</a:t>
            </a:r>
            <a:endParaRPr lang="es-CO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56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CC92E-1A03-D66D-1A88-16166925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902939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entury Gothic" panose="020B0502020202020204" pitchFamily="34" charset="0"/>
              </a:rPr>
              <a:t>FABULAS</a:t>
            </a:r>
            <a:endParaRPr lang="es-CO" sz="4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F21091-E3AC-4879-B9C1-364AD9401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Fábulas fabulosas hay en fabulosos fabularios,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fabuladores y fabulistas hacen fábulas fabulosas;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pero la fabulosidad de las fábulas del fabulista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no son fabulosas si no hace un fabulario de fábulas.</a:t>
            </a:r>
            <a:endParaRPr lang="es-CO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75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81CF2-8FCD-8E17-892E-B8FCA13AE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832600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entury Gothic" panose="020B0502020202020204" pitchFamily="34" charset="0"/>
              </a:rPr>
              <a:t>PEREJIL</a:t>
            </a:r>
            <a:endParaRPr lang="es-CO" sz="4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A4E836-59D5-6915-2455-36AF9E2B8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2" y="2556931"/>
            <a:ext cx="9601196" cy="3318936"/>
          </a:xfrm>
        </p:spPr>
        <p:txBody>
          <a:bodyPr>
            <a:normAutofit lnSpcReduction="10000"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Fui al perejil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y me emperejilé.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Para desemperejilarme,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¿cómo me desemperejilaré?</a:t>
            </a:r>
            <a:endParaRPr lang="es-CO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2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2E409-2C16-6A08-AC37-F9D418F9F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1097279"/>
            <a:ext cx="9601196" cy="872198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entury Gothic" panose="020B0502020202020204" pitchFamily="34" charset="0"/>
              </a:rPr>
              <a:t>EL PERRO DE SAN ROQUE</a:t>
            </a:r>
            <a:endParaRPr lang="es-CO" sz="4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85E1B6-2D60-2EFA-9991-2C5385F75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2079" y="2419643"/>
            <a:ext cx="9494519" cy="163185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ES" sz="9600" b="0" i="0" dirty="0">
                <a:solidFill>
                  <a:srgbClr val="393F40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El perro de San Roque no tiene rabo</a:t>
            </a:r>
          </a:p>
          <a:p>
            <a:pPr algn="just"/>
            <a:endParaRPr lang="es-ES" sz="9600" b="0" i="0" dirty="0">
              <a:solidFill>
                <a:srgbClr val="393F40"/>
              </a:solidFill>
              <a:effectLst/>
              <a:highlight>
                <a:srgbClr val="FFFFFF"/>
              </a:highlight>
              <a:latin typeface="Century Gothic" panose="020B0502020202020204" pitchFamily="34" charset="0"/>
            </a:endParaRPr>
          </a:p>
          <a:p>
            <a:pPr algn="just"/>
            <a:r>
              <a:rPr lang="es-ES" sz="9600" b="0" i="0" dirty="0">
                <a:solidFill>
                  <a:srgbClr val="393F40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porque Ramón Ramírez se lo ha cortado.</a:t>
            </a:r>
          </a:p>
          <a:p>
            <a:pPr algn="just"/>
            <a:endParaRPr lang="es-ES" sz="9600" b="0" i="0" dirty="0">
              <a:solidFill>
                <a:srgbClr val="393F40"/>
              </a:solidFill>
              <a:effectLst/>
              <a:highlight>
                <a:srgbClr val="FFFFFF"/>
              </a:highlight>
              <a:latin typeface="Century Gothic" panose="020B0502020202020204" pitchFamily="34" charset="0"/>
            </a:endParaRPr>
          </a:p>
          <a:p>
            <a:pPr algn="just"/>
            <a:r>
              <a:rPr lang="es-ES" sz="9600" b="0" i="0" dirty="0">
                <a:solidFill>
                  <a:srgbClr val="393F40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Y al perro de Ramón Ramírez,</a:t>
            </a:r>
          </a:p>
          <a:p>
            <a:pPr algn="just"/>
            <a:endParaRPr lang="es-ES" sz="9600" dirty="0">
              <a:solidFill>
                <a:srgbClr val="393F40"/>
              </a:solidFill>
              <a:highlight>
                <a:srgbClr val="FFFFFF"/>
              </a:highlight>
              <a:latin typeface="Century Gothic" panose="020B0502020202020204" pitchFamily="34" charset="0"/>
            </a:endParaRPr>
          </a:p>
          <a:p>
            <a:pPr algn="just"/>
            <a:r>
              <a:rPr lang="es-ES" sz="9600" b="0" i="0" dirty="0">
                <a:solidFill>
                  <a:srgbClr val="393F40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</a:rPr>
              <a:t> ¿quién el rabo le ha cortado?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327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15D71-25E8-8AA0-ACAB-0C8CA3CFA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888871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entury Gothic" panose="020B0502020202020204" pitchFamily="34" charset="0"/>
              </a:rPr>
              <a:t>TENGO UN GALLO</a:t>
            </a:r>
            <a:endParaRPr lang="es-CO" sz="4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26E575-F990-9709-FB62-E62AB69FC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33711"/>
            <a:ext cx="9601196" cy="3442157"/>
          </a:xfrm>
        </p:spPr>
        <p:txBody>
          <a:bodyPr>
            <a:normAutofit lnSpcReduction="10000"/>
          </a:bodyPr>
          <a:lstStyle/>
          <a:p>
            <a:r>
              <a:rPr lang="es-CO" dirty="0">
                <a:latin typeface="Century Gothic" panose="020B0502020202020204" pitchFamily="34" charset="0"/>
              </a:rPr>
              <a:t>Tengo un gallo que salta del coro al caño,</a:t>
            </a:r>
          </a:p>
          <a:p>
            <a:endParaRPr lang="es-CO" dirty="0">
              <a:latin typeface="Century Gothic" panose="020B0502020202020204" pitchFamily="34" charset="0"/>
            </a:endParaRPr>
          </a:p>
          <a:p>
            <a:r>
              <a:rPr lang="es-CO" dirty="0">
                <a:latin typeface="Century Gothic" panose="020B0502020202020204" pitchFamily="34" charset="0"/>
              </a:rPr>
              <a:t>del caño al coro, del coro al caño,</a:t>
            </a:r>
          </a:p>
          <a:p>
            <a:endParaRPr lang="es-CO" dirty="0">
              <a:latin typeface="Century Gothic" panose="020B0502020202020204" pitchFamily="34" charset="0"/>
            </a:endParaRPr>
          </a:p>
          <a:p>
            <a:r>
              <a:rPr lang="es-CO" dirty="0">
                <a:latin typeface="Century Gothic" panose="020B0502020202020204" pitchFamily="34" charset="0"/>
              </a:rPr>
              <a:t>del caño al coro, del coro al caño,</a:t>
            </a:r>
          </a:p>
          <a:p>
            <a:endParaRPr lang="es-CO" dirty="0">
              <a:latin typeface="Century Gothic" panose="020B0502020202020204" pitchFamily="34" charset="0"/>
            </a:endParaRPr>
          </a:p>
          <a:p>
            <a:r>
              <a:rPr lang="es-CO" dirty="0">
                <a:latin typeface="Century Gothic" panose="020B0502020202020204" pitchFamily="34" charset="0"/>
              </a:rPr>
              <a:t>del caño al coro...</a:t>
            </a:r>
          </a:p>
        </p:txBody>
      </p:sp>
    </p:spTree>
    <p:extLst>
      <p:ext uri="{BB962C8B-B14F-4D97-AF65-F5344CB8AC3E}">
        <p14:creationId xmlns:p14="http://schemas.microsoft.com/office/powerpoint/2010/main" val="387165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36711-FF9C-29BC-0342-E224D04F5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776329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entury Gothic" panose="020B0502020202020204" pitchFamily="34" charset="0"/>
              </a:rPr>
              <a:t>CAPAS</a:t>
            </a:r>
            <a:endParaRPr lang="es-CO" sz="4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DDE702-29EC-3A36-9774-38156EBE5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47778"/>
            <a:ext cx="9601196" cy="3428090"/>
          </a:xfrm>
        </p:spPr>
        <p:txBody>
          <a:bodyPr>
            <a:normAutofit lnSpcReduction="10000"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El que compra pocas capas,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pocas capas paga,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como yo compré pocas capas,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pocas capas pago.</a:t>
            </a:r>
            <a:endParaRPr lang="es-CO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7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B50ED-F47A-E53C-848A-7945FBAB0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45142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entury Gothic" panose="020B0502020202020204" pitchFamily="34" charset="0"/>
              </a:rPr>
              <a:t>HUGO</a:t>
            </a:r>
            <a:endParaRPr lang="es-CO" sz="4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0274A0-9B29-611E-1DA0-17421C46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19642"/>
            <a:ext cx="9601196" cy="3456225"/>
          </a:xfrm>
        </p:spPr>
        <p:txBody>
          <a:bodyPr>
            <a:norm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Hugo tuvo un tubo, pero el tubo que tuvo se le rompió. 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Para recuperar el tubo que tuvo,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 tuvo que comprar un tubo igual al tubo que tuvo.</a:t>
            </a:r>
            <a:endParaRPr lang="es-CO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0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01185-0335-B8E1-09C4-93D6614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PÚBLICO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6DBE4-E632-D0FE-F57A-5B3FBFC7A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33711"/>
            <a:ext cx="9601196" cy="3442157"/>
          </a:xfrm>
        </p:spPr>
        <p:txBody>
          <a:bodyPr>
            <a:no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Le aviso al público de la República 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que el agua pública se va a cobrar,</a:t>
            </a:r>
          </a:p>
          <a:p>
            <a:r>
              <a:rPr lang="es-ES" dirty="0">
                <a:latin typeface="Century Gothic" panose="020B0502020202020204" pitchFamily="34" charset="0"/>
              </a:rPr>
              <a:t> 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que el público de la República 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tenga agua pública para tomar.</a:t>
            </a:r>
            <a:endParaRPr lang="es-CO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69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83712-8C97-F195-8F49-17F2DC5B8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902939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entury Gothic" panose="020B0502020202020204" pitchFamily="34" charset="0"/>
              </a:rPr>
              <a:t>PEPE</a:t>
            </a:r>
            <a:endParaRPr lang="es-CO" sz="4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87F30E-B9CB-F973-BC37-3BCF16DBF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19643"/>
            <a:ext cx="9601196" cy="3456225"/>
          </a:xfrm>
        </p:spPr>
        <p:txBody>
          <a:bodyPr/>
          <a:lstStyle/>
          <a:p>
            <a:r>
              <a:rPr lang="es-ES" dirty="0">
                <a:latin typeface="Century Gothic" panose="020B0502020202020204" pitchFamily="34" charset="0"/>
              </a:rPr>
              <a:t>. Pepe pica pocas papas con un pico.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 Si con un pico Pepe pica pocas papas, 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¿cuántas papas pica Pepe con un pico?</a:t>
            </a:r>
            <a:endParaRPr lang="es-CO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859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41D8DA-8C3B-59FE-AB74-6883B24A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874803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entury Gothic" panose="020B0502020202020204" pitchFamily="34" charset="0"/>
              </a:rPr>
              <a:t>TRONCOS</a:t>
            </a:r>
            <a:endParaRPr lang="es-CO" sz="4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068E92-851B-50D2-7163-7672B79C8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Treinta y tres tramos de troncos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 trozaron tres tristes trozadores de troncos 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y triplicaron su trabajo 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de trozar troncos y troncos.</a:t>
            </a:r>
            <a:endParaRPr lang="es-CO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01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0662B7-4CBC-5B70-9AC3-E0EC1073E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17006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entury Gothic" panose="020B0502020202020204" pitchFamily="34" charset="0"/>
              </a:rPr>
              <a:t>TEODORO</a:t>
            </a:r>
            <a:endParaRPr lang="es-CO" sz="40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2D7589-9B00-5DB9-1EFF-B53EDDC54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latin typeface="Century Gothic" panose="020B0502020202020204" pitchFamily="34" charset="0"/>
              </a:rPr>
              <a:t>Teodoro el Moro con su oro, compró un loro.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 Por eso el loro de Teodoro es un loro moro con oro. </a:t>
            </a:r>
          </a:p>
          <a:p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>
                <a:latin typeface="Century Gothic" panose="020B0502020202020204" pitchFamily="34" charset="0"/>
              </a:rPr>
              <a:t>Al loro y a Teodoro imploro que sean moros con decoro.</a:t>
            </a:r>
            <a:endParaRPr lang="es-CO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40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ánico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88</TotalTime>
  <Words>306</Words>
  <Application>Microsoft Office PowerPoint</Application>
  <PresentationFormat>Panorámica</PresentationFormat>
  <Paragraphs>75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Garamond</vt:lpstr>
      <vt:lpstr>Orgánico</vt:lpstr>
      <vt:lpstr>TRABALENGUAS   PARKINSON</vt:lpstr>
      <vt:lpstr>EL PERRO DE SAN ROQUE</vt:lpstr>
      <vt:lpstr>TENGO UN GALLO</vt:lpstr>
      <vt:lpstr>CAPAS</vt:lpstr>
      <vt:lpstr>HUGO</vt:lpstr>
      <vt:lpstr>PÚBLICO</vt:lpstr>
      <vt:lpstr>PEPE</vt:lpstr>
      <vt:lpstr>TRONCOS</vt:lpstr>
      <vt:lpstr>TEODORO</vt:lpstr>
      <vt:lpstr>FABULAS</vt:lpstr>
      <vt:lpstr>PEREJIL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REFRANES   PARKINSON</dc:title>
  <dc:creator>Heather</dc:creator>
  <cp:lastModifiedBy>Heather</cp:lastModifiedBy>
  <cp:revision>2</cp:revision>
  <dcterms:created xsi:type="dcterms:W3CDTF">2024-04-05T15:39:36Z</dcterms:created>
  <dcterms:modified xsi:type="dcterms:W3CDTF">2024-04-11T03:01:30Z</dcterms:modified>
</cp:coreProperties>
</file>