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6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3" r:id="rId14"/>
    <p:sldId id="302" r:id="rId15"/>
    <p:sldId id="301" r:id="rId16"/>
    <p:sldId id="305" r:id="rId17"/>
    <p:sldId id="306" r:id="rId18"/>
    <p:sldId id="310" r:id="rId19"/>
    <p:sldId id="309" r:id="rId20"/>
    <p:sldId id="307" r:id="rId21"/>
    <p:sldId id="313" r:id="rId22"/>
    <p:sldId id="315" r:id="rId23"/>
    <p:sldId id="314" r:id="rId24"/>
    <p:sldId id="308" r:id="rId25"/>
    <p:sldId id="311" r:id="rId26"/>
    <p:sldId id="304" r:id="rId27"/>
    <p:sldId id="27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Horacio Escobar Correa" initials="LHEC" lastIdx="1" clrIdx="0">
    <p:extLst>
      <p:ext uri="{19B8F6BF-5375-455C-9EA6-DF929625EA0E}">
        <p15:presenceInfo xmlns:p15="http://schemas.microsoft.com/office/powerpoint/2012/main" userId="S-1-5-21-1092063747-3662437136-3983993542-15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9569"/>
    <a:srgbClr val="CE0061"/>
    <a:srgbClr val="959DA2"/>
    <a:srgbClr val="008DBD"/>
    <a:srgbClr val="082547"/>
    <a:srgbClr val="D60E59"/>
    <a:srgbClr val="FF66FF"/>
    <a:srgbClr val="43A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43" autoAdjust="0"/>
    <p:restoredTop sz="94599" autoAdjust="0"/>
  </p:normalViewPr>
  <p:slideViewPr>
    <p:cSldViewPr snapToGrid="0">
      <p:cViewPr varScale="1">
        <p:scale>
          <a:sx n="67" d="100"/>
          <a:sy n="67" d="100"/>
        </p:scale>
        <p:origin x="7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Horacio Escobar Correa" userId="68b998e5-2ffb-4783-88e3-758cbe7591e2" providerId="ADAL" clId="{CED08639-9855-4BF9-A345-48E88BDA7E8B}"/>
    <pc:docChg chg="undo custSel addSld delSld modSld sldOrd">
      <pc:chgData name="Luis Horacio Escobar Correa" userId="68b998e5-2ffb-4783-88e3-758cbe7591e2" providerId="ADAL" clId="{CED08639-9855-4BF9-A345-48E88BDA7E8B}" dt="2023-08-10T22:12:29.925" v="1686" actId="20577"/>
      <pc:docMkLst>
        <pc:docMk/>
      </pc:docMkLst>
      <pc:sldChg chg="addSp delSp modSp addCm delCm">
        <pc:chgData name="Luis Horacio Escobar Correa" userId="68b998e5-2ffb-4783-88e3-758cbe7591e2" providerId="ADAL" clId="{CED08639-9855-4BF9-A345-48E88BDA7E8B}" dt="2023-08-10T21:29:12.725" v="244" actId="20577"/>
        <pc:sldMkLst>
          <pc:docMk/>
          <pc:sldMk cId="1121406696" sldId="266"/>
        </pc:sldMkLst>
        <pc:spChg chg="mod">
          <ac:chgData name="Luis Horacio Escobar Correa" userId="68b998e5-2ffb-4783-88e3-758cbe7591e2" providerId="ADAL" clId="{CED08639-9855-4BF9-A345-48E88BDA7E8B}" dt="2023-08-10T21:29:12.725" v="244" actId="20577"/>
          <ac:spMkLst>
            <pc:docMk/>
            <pc:sldMk cId="1121406696" sldId="266"/>
            <ac:spMk id="2" creationId="{40617B93-6069-4F9D-B21B-4C67CA769FC6}"/>
          </ac:spMkLst>
        </pc:spChg>
        <pc:spChg chg="add mod">
          <ac:chgData name="Luis Horacio Escobar Correa" userId="68b998e5-2ffb-4783-88e3-758cbe7591e2" providerId="ADAL" clId="{CED08639-9855-4BF9-A345-48E88BDA7E8B}" dt="2023-08-10T21:25:59.928" v="131" actId="208"/>
          <ac:spMkLst>
            <pc:docMk/>
            <pc:sldMk cId="1121406696" sldId="266"/>
            <ac:spMk id="5" creationId="{D036113A-D3F5-48E2-A0B7-EEECBA104730}"/>
          </ac:spMkLst>
        </pc:spChg>
        <pc:spChg chg="mod">
          <ac:chgData name="Luis Horacio Escobar Correa" userId="68b998e5-2ffb-4783-88e3-758cbe7591e2" providerId="ADAL" clId="{CED08639-9855-4BF9-A345-48E88BDA7E8B}" dt="2023-08-10T21:21:13.362" v="36" actId="20577"/>
          <ac:spMkLst>
            <pc:docMk/>
            <pc:sldMk cId="1121406696" sldId="266"/>
            <ac:spMk id="12" creationId="{00000000-0000-0000-0000-000000000000}"/>
          </ac:spMkLst>
        </pc:spChg>
        <pc:picChg chg="add mod ord">
          <ac:chgData name="Luis Horacio Escobar Correa" userId="68b998e5-2ffb-4783-88e3-758cbe7591e2" providerId="ADAL" clId="{CED08639-9855-4BF9-A345-48E88BDA7E8B}" dt="2023-08-10T21:25:21.444" v="100" actId="167"/>
          <ac:picMkLst>
            <pc:docMk/>
            <pc:sldMk cId="1121406696" sldId="266"/>
            <ac:picMk id="3" creationId="{0332975A-25A7-4909-A823-C1DFAE40FBDC}"/>
          </ac:picMkLst>
        </pc:picChg>
        <pc:picChg chg="del">
          <ac:chgData name="Luis Horacio Escobar Correa" userId="68b998e5-2ffb-4783-88e3-758cbe7591e2" providerId="ADAL" clId="{CED08639-9855-4BF9-A345-48E88BDA7E8B}" dt="2023-08-10T21:22:37.276" v="93" actId="478"/>
          <ac:picMkLst>
            <pc:docMk/>
            <pc:sldMk cId="1121406696" sldId="266"/>
            <ac:picMk id="9" creationId="{76AEF38D-608F-4A96-94BC-D5393DF85173}"/>
          </ac:picMkLst>
        </pc:picChg>
      </pc:sldChg>
      <pc:sldChg chg="del">
        <pc:chgData name="Luis Horacio Escobar Correa" userId="68b998e5-2ffb-4783-88e3-758cbe7591e2" providerId="ADAL" clId="{CED08639-9855-4BF9-A345-48E88BDA7E8B}" dt="2023-08-10T22:10:26.296" v="1654" actId="2696"/>
        <pc:sldMkLst>
          <pc:docMk/>
          <pc:sldMk cId="1373424229" sldId="268"/>
        </pc:sldMkLst>
      </pc:sldChg>
      <pc:sldChg chg="addSp delSp modSp">
        <pc:chgData name="Luis Horacio Escobar Correa" userId="68b998e5-2ffb-4783-88e3-758cbe7591e2" providerId="ADAL" clId="{CED08639-9855-4BF9-A345-48E88BDA7E8B}" dt="2023-08-10T21:36:10.088" v="650" actId="20577"/>
        <pc:sldMkLst>
          <pc:docMk/>
          <pc:sldMk cId="3677470699" sldId="273"/>
        </pc:sldMkLst>
        <pc:spChg chg="add mod">
          <ac:chgData name="Luis Horacio Escobar Correa" userId="68b998e5-2ffb-4783-88e3-758cbe7591e2" providerId="ADAL" clId="{CED08639-9855-4BF9-A345-48E88BDA7E8B}" dt="2023-08-10T21:35:20.314" v="647" actId="1076"/>
          <ac:spMkLst>
            <pc:docMk/>
            <pc:sldMk cId="3677470699" sldId="273"/>
            <ac:spMk id="2" creationId="{E7411643-143E-4175-B0E8-C0DB61DD401D}"/>
          </ac:spMkLst>
        </pc:spChg>
        <pc:spChg chg="add mod">
          <ac:chgData name="Luis Horacio Escobar Correa" userId="68b998e5-2ffb-4783-88e3-758cbe7591e2" providerId="ADAL" clId="{CED08639-9855-4BF9-A345-48E88BDA7E8B}" dt="2023-08-10T21:35:29.720" v="648" actId="1076"/>
          <ac:spMkLst>
            <pc:docMk/>
            <pc:sldMk cId="3677470699" sldId="273"/>
            <ac:spMk id="11" creationId="{44A18FCD-487E-476A-90B4-A9AF887AA754}"/>
          </ac:spMkLst>
        </pc:spChg>
        <pc:spChg chg="mod">
          <ac:chgData name="Luis Horacio Escobar Correa" userId="68b998e5-2ffb-4783-88e3-758cbe7591e2" providerId="ADAL" clId="{CED08639-9855-4BF9-A345-48E88BDA7E8B}" dt="2023-08-10T21:36:10.088" v="650" actId="20577"/>
          <ac:spMkLst>
            <pc:docMk/>
            <pc:sldMk cId="3677470699" sldId="273"/>
            <ac:spMk id="12" creationId="{00000000-0000-0000-0000-000000000000}"/>
          </ac:spMkLst>
        </pc:spChg>
        <pc:picChg chg="add mod">
          <ac:chgData name="Luis Horacio Escobar Correa" userId="68b998e5-2ffb-4783-88e3-758cbe7591e2" providerId="ADAL" clId="{CED08639-9855-4BF9-A345-48E88BDA7E8B}" dt="2023-08-10T21:34:20.310" v="646" actId="1076"/>
          <ac:picMkLst>
            <pc:docMk/>
            <pc:sldMk cId="3677470699" sldId="273"/>
            <ac:picMk id="5" creationId="{F3D5772F-69ED-48CE-956C-F848EC3D195F}"/>
          </ac:picMkLst>
        </pc:picChg>
        <pc:picChg chg="del">
          <ac:chgData name="Luis Horacio Escobar Correa" userId="68b998e5-2ffb-4783-88e3-758cbe7591e2" providerId="ADAL" clId="{CED08639-9855-4BF9-A345-48E88BDA7E8B}" dt="2023-08-10T21:26:17.258" v="132" actId="478"/>
          <ac:picMkLst>
            <pc:docMk/>
            <pc:sldMk cId="3677470699" sldId="273"/>
            <ac:picMk id="8" creationId="{9981C8BD-99FA-47F0-9838-DB5470F501CC}"/>
          </ac:picMkLst>
        </pc:picChg>
        <pc:picChg chg="del">
          <ac:chgData name="Luis Horacio Escobar Correa" userId="68b998e5-2ffb-4783-88e3-758cbe7591e2" providerId="ADAL" clId="{CED08639-9855-4BF9-A345-48E88BDA7E8B}" dt="2023-08-10T21:26:17.988" v="133" actId="478"/>
          <ac:picMkLst>
            <pc:docMk/>
            <pc:sldMk cId="3677470699" sldId="273"/>
            <ac:picMk id="9" creationId="{0B15CA02-7B9D-480D-B2C1-3080171A5631}"/>
          </ac:picMkLst>
        </pc:picChg>
      </pc:sldChg>
      <pc:sldChg chg="addSp delSp modSp del">
        <pc:chgData name="Luis Horacio Escobar Correa" userId="68b998e5-2ffb-4783-88e3-758cbe7591e2" providerId="ADAL" clId="{CED08639-9855-4BF9-A345-48E88BDA7E8B}" dt="2023-08-10T22:10:26.294" v="1653" actId="2696"/>
        <pc:sldMkLst>
          <pc:docMk/>
          <pc:sldMk cId="1077095584" sldId="274"/>
        </pc:sldMkLst>
        <pc:spChg chg="mod">
          <ac:chgData name="Luis Horacio Escobar Correa" userId="68b998e5-2ffb-4783-88e3-758cbe7591e2" providerId="ADAL" clId="{CED08639-9855-4BF9-A345-48E88BDA7E8B}" dt="2023-08-10T22:02:38.343" v="1504" actId="20577"/>
          <ac:spMkLst>
            <pc:docMk/>
            <pc:sldMk cId="1077095584" sldId="274"/>
            <ac:spMk id="5" creationId="{4C1D20C1-CDEB-4546-80CB-1DBA43AD15A4}"/>
          </ac:spMkLst>
        </pc:spChg>
        <pc:spChg chg="mod">
          <ac:chgData name="Luis Horacio Escobar Correa" userId="68b998e5-2ffb-4783-88e3-758cbe7591e2" providerId="ADAL" clId="{CED08639-9855-4BF9-A345-48E88BDA7E8B}" dt="2023-08-10T22:02:23.910" v="1501" actId="20577"/>
          <ac:spMkLst>
            <pc:docMk/>
            <pc:sldMk cId="1077095584" sldId="274"/>
            <ac:spMk id="6" creationId="{CB752D73-80FD-49D4-9489-DC763DFACACB}"/>
          </ac:spMkLst>
        </pc:spChg>
        <pc:spChg chg="add del">
          <ac:chgData name="Luis Horacio Escobar Correa" userId="68b998e5-2ffb-4783-88e3-758cbe7591e2" providerId="ADAL" clId="{CED08639-9855-4BF9-A345-48E88BDA7E8B}" dt="2023-08-10T22:02:23.471" v="1500" actId="478"/>
          <ac:spMkLst>
            <pc:docMk/>
            <pc:sldMk cId="1077095584" sldId="274"/>
            <ac:spMk id="11" creationId="{7C3D4044-D40A-4679-AD9A-748ECF15E7CA}"/>
          </ac:spMkLst>
        </pc:spChg>
        <pc:spChg chg="add del">
          <ac:chgData name="Luis Horacio Escobar Correa" userId="68b998e5-2ffb-4783-88e3-758cbe7591e2" providerId="ADAL" clId="{CED08639-9855-4BF9-A345-48E88BDA7E8B}" dt="2023-08-10T22:02:22.777" v="1498" actId="478"/>
          <ac:spMkLst>
            <pc:docMk/>
            <pc:sldMk cId="1077095584" sldId="274"/>
            <ac:spMk id="13" creationId="{91383796-7294-44E5-B28A-2F2E2E079D06}"/>
          </ac:spMkLst>
        </pc:spChg>
        <pc:spChg chg="add del">
          <ac:chgData name="Luis Horacio Escobar Correa" userId="68b998e5-2ffb-4783-88e3-758cbe7591e2" providerId="ADAL" clId="{CED08639-9855-4BF9-A345-48E88BDA7E8B}" dt="2023-08-10T22:02:23.088" v="1499" actId="478"/>
          <ac:spMkLst>
            <pc:docMk/>
            <pc:sldMk cId="1077095584" sldId="274"/>
            <ac:spMk id="14" creationId="{121AEBD1-5438-41C1-BA29-E1673CC082F8}"/>
          </ac:spMkLst>
        </pc:spChg>
        <pc:spChg chg="add del mod">
          <ac:chgData name="Luis Horacio Escobar Correa" userId="68b998e5-2ffb-4783-88e3-758cbe7591e2" providerId="ADAL" clId="{CED08639-9855-4BF9-A345-48E88BDA7E8B}" dt="2023-08-10T22:02:22.488" v="1497" actId="1076"/>
          <ac:spMkLst>
            <pc:docMk/>
            <pc:sldMk cId="1077095584" sldId="274"/>
            <ac:spMk id="15" creationId="{372C7A38-7817-493F-ABFE-A164C2E85CF3}"/>
          </ac:spMkLst>
        </pc:spChg>
        <pc:picChg chg="add del mod">
          <ac:chgData name="Luis Horacio Escobar Correa" userId="68b998e5-2ffb-4783-88e3-758cbe7591e2" providerId="ADAL" clId="{CED08639-9855-4BF9-A345-48E88BDA7E8B}" dt="2023-08-10T22:02:20.064" v="1490"/>
          <ac:picMkLst>
            <pc:docMk/>
            <pc:sldMk cId="1077095584" sldId="274"/>
            <ac:picMk id="12" creationId="{B035BDD8-1763-4312-BD1B-0BAD2225C47B}"/>
          </ac:picMkLst>
        </pc:picChg>
      </pc:sldChg>
      <pc:sldChg chg="del">
        <pc:chgData name="Luis Horacio Escobar Correa" userId="68b998e5-2ffb-4783-88e3-758cbe7591e2" providerId="ADAL" clId="{CED08639-9855-4BF9-A345-48E88BDA7E8B}" dt="2023-08-10T22:06:54.352" v="1625" actId="2696"/>
        <pc:sldMkLst>
          <pc:docMk/>
          <pc:sldMk cId="2166711289" sldId="275"/>
        </pc:sldMkLst>
      </pc:sldChg>
      <pc:sldChg chg="del">
        <pc:chgData name="Luis Horacio Escobar Correa" userId="68b998e5-2ffb-4783-88e3-758cbe7591e2" providerId="ADAL" clId="{CED08639-9855-4BF9-A345-48E88BDA7E8B}" dt="2023-08-10T22:06:54.364" v="1626" actId="2696"/>
        <pc:sldMkLst>
          <pc:docMk/>
          <pc:sldMk cId="606280566" sldId="276"/>
        </pc:sldMkLst>
      </pc:sldChg>
      <pc:sldChg chg="del">
        <pc:chgData name="Luis Horacio Escobar Correa" userId="68b998e5-2ffb-4783-88e3-758cbe7591e2" providerId="ADAL" clId="{CED08639-9855-4BF9-A345-48E88BDA7E8B}" dt="2023-08-10T22:06:54.367" v="1627" actId="2696"/>
        <pc:sldMkLst>
          <pc:docMk/>
          <pc:sldMk cId="2981973580" sldId="277"/>
        </pc:sldMkLst>
      </pc:sldChg>
      <pc:sldChg chg="del">
        <pc:chgData name="Luis Horacio Escobar Correa" userId="68b998e5-2ffb-4783-88e3-758cbe7591e2" providerId="ADAL" clId="{CED08639-9855-4BF9-A345-48E88BDA7E8B}" dt="2023-08-10T22:06:54.370" v="1628" actId="2696"/>
        <pc:sldMkLst>
          <pc:docMk/>
          <pc:sldMk cId="512742007" sldId="278"/>
        </pc:sldMkLst>
      </pc:sldChg>
      <pc:sldChg chg="del">
        <pc:chgData name="Luis Horacio Escobar Correa" userId="68b998e5-2ffb-4783-88e3-758cbe7591e2" providerId="ADAL" clId="{CED08639-9855-4BF9-A345-48E88BDA7E8B}" dt="2023-08-10T22:06:54.383" v="1629" actId="2696"/>
        <pc:sldMkLst>
          <pc:docMk/>
          <pc:sldMk cId="724550143" sldId="279"/>
        </pc:sldMkLst>
      </pc:sldChg>
      <pc:sldChg chg="del">
        <pc:chgData name="Luis Horacio Escobar Correa" userId="68b998e5-2ffb-4783-88e3-758cbe7591e2" providerId="ADAL" clId="{CED08639-9855-4BF9-A345-48E88BDA7E8B}" dt="2023-08-10T22:06:54.393" v="1630" actId="2696"/>
        <pc:sldMkLst>
          <pc:docMk/>
          <pc:sldMk cId="3649335868" sldId="280"/>
        </pc:sldMkLst>
      </pc:sldChg>
      <pc:sldChg chg="del">
        <pc:chgData name="Luis Horacio Escobar Correa" userId="68b998e5-2ffb-4783-88e3-758cbe7591e2" providerId="ADAL" clId="{CED08639-9855-4BF9-A345-48E88BDA7E8B}" dt="2023-08-10T22:06:54.396" v="1631" actId="2696"/>
        <pc:sldMkLst>
          <pc:docMk/>
          <pc:sldMk cId="675719307" sldId="281"/>
        </pc:sldMkLst>
      </pc:sldChg>
      <pc:sldChg chg="addSp delSp modSp add">
        <pc:chgData name="Luis Horacio Escobar Correa" userId="68b998e5-2ffb-4783-88e3-758cbe7591e2" providerId="ADAL" clId="{CED08639-9855-4BF9-A345-48E88BDA7E8B}" dt="2023-08-10T22:12:29.925" v="1686" actId="20577"/>
        <pc:sldMkLst>
          <pc:docMk/>
          <pc:sldMk cId="395594126" sldId="282"/>
        </pc:sldMkLst>
        <pc:spChg chg="del">
          <ac:chgData name="Luis Horacio Escobar Correa" userId="68b998e5-2ffb-4783-88e3-758cbe7591e2" providerId="ADAL" clId="{CED08639-9855-4BF9-A345-48E88BDA7E8B}" dt="2023-08-10T21:29:56.802" v="273" actId="478"/>
          <ac:spMkLst>
            <pc:docMk/>
            <pc:sldMk cId="395594126" sldId="282"/>
            <ac:spMk id="2" creationId="{B5B679D2-FA6E-49B6-BF36-40F114BDA8D7}"/>
          </ac:spMkLst>
        </pc:spChg>
        <pc:spChg chg="del">
          <ac:chgData name="Luis Horacio Escobar Correa" userId="68b998e5-2ffb-4783-88e3-758cbe7591e2" providerId="ADAL" clId="{CED08639-9855-4BF9-A345-48E88BDA7E8B}" dt="2023-08-10T21:29:58.356" v="274" actId="478"/>
          <ac:spMkLst>
            <pc:docMk/>
            <pc:sldMk cId="395594126" sldId="282"/>
            <ac:spMk id="3" creationId="{DB9A40CA-B008-4BFA-A0AC-306E2E6C9AA7}"/>
          </ac:spMkLst>
        </pc:spChg>
        <pc:spChg chg="add mod">
          <ac:chgData name="Luis Horacio Escobar Correa" userId="68b998e5-2ffb-4783-88e3-758cbe7591e2" providerId="ADAL" clId="{CED08639-9855-4BF9-A345-48E88BDA7E8B}" dt="2023-08-10T22:12:29.925" v="1686" actId="20577"/>
          <ac:spMkLst>
            <pc:docMk/>
            <pc:sldMk cId="395594126" sldId="282"/>
            <ac:spMk id="4" creationId="{48CBCDA4-62CC-4D24-AA78-F6C0B2C2BD66}"/>
          </ac:spMkLst>
        </pc:spChg>
      </pc:sldChg>
      <pc:sldChg chg="modSp add">
        <pc:chgData name="Luis Horacio Escobar Correa" userId="68b998e5-2ffb-4783-88e3-758cbe7591e2" providerId="ADAL" clId="{CED08639-9855-4BF9-A345-48E88BDA7E8B}" dt="2023-08-10T21:37:05.608" v="654" actId="1076"/>
        <pc:sldMkLst>
          <pc:docMk/>
          <pc:sldMk cId="3138165272" sldId="283"/>
        </pc:sldMkLst>
        <pc:spChg chg="mod">
          <ac:chgData name="Luis Horacio Escobar Correa" userId="68b998e5-2ffb-4783-88e3-758cbe7591e2" providerId="ADAL" clId="{CED08639-9855-4BF9-A345-48E88BDA7E8B}" dt="2023-08-10T21:37:05.608" v="654" actId="1076"/>
          <ac:spMkLst>
            <pc:docMk/>
            <pc:sldMk cId="3138165272" sldId="283"/>
            <ac:spMk id="2" creationId="{E7411643-143E-4175-B0E8-C0DB61DD401D}"/>
          </ac:spMkLst>
        </pc:spChg>
        <pc:spChg chg="mod">
          <ac:chgData name="Luis Horacio Escobar Correa" userId="68b998e5-2ffb-4783-88e3-758cbe7591e2" providerId="ADAL" clId="{CED08639-9855-4BF9-A345-48E88BDA7E8B}" dt="2023-08-10T21:36:59.385" v="653" actId="1076"/>
          <ac:spMkLst>
            <pc:docMk/>
            <pc:sldMk cId="3138165272" sldId="283"/>
            <ac:spMk id="11" creationId="{44A18FCD-487E-476A-90B4-A9AF887AA754}"/>
          </ac:spMkLst>
        </pc:spChg>
        <pc:picChg chg="mod">
          <ac:chgData name="Luis Horacio Escobar Correa" userId="68b998e5-2ffb-4783-88e3-758cbe7591e2" providerId="ADAL" clId="{CED08639-9855-4BF9-A345-48E88BDA7E8B}" dt="2023-08-10T21:36:59.385" v="653" actId="1076"/>
          <ac:picMkLst>
            <pc:docMk/>
            <pc:sldMk cId="3138165272" sldId="283"/>
            <ac:picMk id="5" creationId="{F3D5772F-69ED-48CE-956C-F848EC3D195F}"/>
          </ac:picMkLst>
        </pc:picChg>
      </pc:sldChg>
      <pc:sldChg chg="delSp modSp add">
        <pc:chgData name="Luis Horacio Escobar Correa" userId="68b998e5-2ffb-4783-88e3-758cbe7591e2" providerId="ADAL" clId="{CED08639-9855-4BF9-A345-48E88BDA7E8B}" dt="2023-08-10T21:38:06.386" v="664" actId="207"/>
        <pc:sldMkLst>
          <pc:docMk/>
          <pc:sldMk cId="1689694065" sldId="284"/>
        </pc:sldMkLst>
        <pc:spChg chg="mod">
          <ac:chgData name="Luis Horacio Escobar Correa" userId="68b998e5-2ffb-4783-88e3-758cbe7591e2" providerId="ADAL" clId="{CED08639-9855-4BF9-A345-48E88BDA7E8B}" dt="2023-08-10T21:38:06.386" v="664" actId="207"/>
          <ac:spMkLst>
            <pc:docMk/>
            <pc:sldMk cId="1689694065" sldId="284"/>
            <ac:spMk id="2" creationId="{E7411643-143E-4175-B0E8-C0DB61DD401D}"/>
          </ac:spMkLst>
        </pc:spChg>
        <pc:spChg chg="del">
          <ac:chgData name="Luis Horacio Escobar Correa" userId="68b998e5-2ffb-4783-88e3-758cbe7591e2" providerId="ADAL" clId="{CED08639-9855-4BF9-A345-48E88BDA7E8B}" dt="2023-08-10T21:37:35.633" v="657" actId="478"/>
          <ac:spMkLst>
            <pc:docMk/>
            <pc:sldMk cId="1689694065" sldId="284"/>
            <ac:spMk id="11" creationId="{44A18FCD-487E-476A-90B4-A9AF887AA754}"/>
          </ac:spMkLst>
        </pc:spChg>
        <pc:picChg chg="del">
          <ac:chgData name="Luis Horacio Escobar Correa" userId="68b998e5-2ffb-4783-88e3-758cbe7591e2" providerId="ADAL" clId="{CED08639-9855-4BF9-A345-48E88BDA7E8B}" dt="2023-08-10T21:37:33.984" v="656" actId="478"/>
          <ac:picMkLst>
            <pc:docMk/>
            <pc:sldMk cId="1689694065" sldId="284"/>
            <ac:picMk id="5" creationId="{F3D5772F-69ED-48CE-956C-F848EC3D195F}"/>
          </ac:picMkLst>
        </pc:picChg>
      </pc:sldChg>
      <pc:sldChg chg="addSp delSp modSp add ord">
        <pc:chgData name="Luis Horacio Escobar Correa" userId="68b998e5-2ffb-4783-88e3-758cbe7591e2" providerId="ADAL" clId="{CED08639-9855-4BF9-A345-48E88BDA7E8B}" dt="2023-08-10T22:08:46.465" v="1645" actId="20577"/>
        <pc:sldMkLst>
          <pc:docMk/>
          <pc:sldMk cId="877574837" sldId="285"/>
        </pc:sldMkLst>
        <pc:spChg chg="mod">
          <ac:chgData name="Luis Horacio Escobar Correa" userId="68b998e5-2ffb-4783-88e3-758cbe7591e2" providerId="ADAL" clId="{CED08639-9855-4BF9-A345-48E88BDA7E8B}" dt="2023-08-10T21:39:28.921" v="675" actId="1076"/>
          <ac:spMkLst>
            <pc:docMk/>
            <pc:sldMk cId="877574837" sldId="285"/>
            <ac:spMk id="2" creationId="{E7411643-143E-4175-B0E8-C0DB61DD401D}"/>
          </ac:spMkLst>
        </pc:spChg>
        <pc:spChg chg="mod">
          <ac:chgData name="Luis Horacio Escobar Correa" userId="68b998e5-2ffb-4783-88e3-758cbe7591e2" providerId="ADAL" clId="{CED08639-9855-4BF9-A345-48E88BDA7E8B}" dt="2023-08-10T22:08:46.465" v="1645" actId="20577"/>
          <ac:spMkLst>
            <pc:docMk/>
            <pc:sldMk cId="877574837" sldId="285"/>
            <ac:spMk id="11" creationId="{44A18FCD-487E-476A-90B4-A9AF887AA754}"/>
          </ac:spMkLst>
        </pc:spChg>
        <pc:picChg chg="add mod ord">
          <ac:chgData name="Luis Horacio Escobar Correa" userId="68b998e5-2ffb-4783-88e3-758cbe7591e2" providerId="ADAL" clId="{CED08639-9855-4BF9-A345-48E88BDA7E8B}" dt="2023-08-10T21:39:16.394" v="673" actId="167"/>
          <ac:picMkLst>
            <pc:docMk/>
            <pc:sldMk cId="877574837" sldId="285"/>
            <ac:picMk id="3" creationId="{C7A7D22C-B0F5-4FA0-9B94-BFB9F0E966CB}"/>
          </ac:picMkLst>
        </pc:picChg>
        <pc:picChg chg="del">
          <ac:chgData name="Luis Horacio Escobar Correa" userId="68b998e5-2ffb-4783-88e3-758cbe7591e2" providerId="ADAL" clId="{CED08639-9855-4BF9-A345-48E88BDA7E8B}" dt="2023-08-10T21:38:34.616" v="667" actId="478"/>
          <ac:picMkLst>
            <pc:docMk/>
            <pc:sldMk cId="877574837" sldId="285"/>
            <ac:picMk id="5" creationId="{F3D5772F-69ED-48CE-956C-F848EC3D195F}"/>
          </ac:picMkLst>
        </pc:picChg>
      </pc:sldChg>
      <pc:sldChg chg="addSp delSp modSp add">
        <pc:chgData name="Luis Horacio Escobar Correa" userId="68b998e5-2ffb-4783-88e3-758cbe7591e2" providerId="ADAL" clId="{CED08639-9855-4BF9-A345-48E88BDA7E8B}" dt="2023-08-10T22:09:56.952" v="1652" actId="6549"/>
        <pc:sldMkLst>
          <pc:docMk/>
          <pc:sldMk cId="3260624478" sldId="286"/>
        </pc:sldMkLst>
        <pc:spChg chg="del">
          <ac:chgData name="Luis Horacio Escobar Correa" userId="68b998e5-2ffb-4783-88e3-758cbe7591e2" providerId="ADAL" clId="{CED08639-9855-4BF9-A345-48E88BDA7E8B}" dt="2023-08-10T21:39:52.668" v="689" actId="478"/>
          <ac:spMkLst>
            <pc:docMk/>
            <pc:sldMk cId="3260624478" sldId="286"/>
            <ac:spMk id="2" creationId="{E7411643-143E-4175-B0E8-C0DB61DD401D}"/>
          </ac:spMkLst>
        </pc:spChg>
        <pc:spChg chg="add mod">
          <ac:chgData name="Luis Horacio Escobar Correa" userId="68b998e5-2ffb-4783-88e3-758cbe7591e2" providerId="ADAL" clId="{CED08639-9855-4BF9-A345-48E88BDA7E8B}" dt="2023-08-10T22:09:56.952" v="1652" actId="6549"/>
          <ac:spMkLst>
            <pc:docMk/>
            <pc:sldMk cId="3260624478" sldId="286"/>
            <ac:spMk id="5" creationId="{6C42C324-ED82-4F5D-8F40-AE5E5BBE7195}"/>
          </ac:spMkLst>
        </pc:spChg>
        <pc:spChg chg="add mod">
          <ac:chgData name="Luis Horacio Escobar Correa" userId="68b998e5-2ffb-4783-88e3-758cbe7591e2" providerId="ADAL" clId="{CED08639-9855-4BF9-A345-48E88BDA7E8B}" dt="2023-08-10T22:05:31.847" v="1598" actId="1076"/>
          <ac:spMkLst>
            <pc:docMk/>
            <pc:sldMk cId="3260624478" sldId="286"/>
            <ac:spMk id="6" creationId="{6886ABCA-A5A1-4287-BBC9-21AA86377881}"/>
          </ac:spMkLst>
        </pc:spChg>
        <pc:spChg chg="mod">
          <ac:chgData name="Luis Horacio Escobar Correa" userId="68b998e5-2ffb-4783-88e3-758cbe7591e2" providerId="ADAL" clId="{CED08639-9855-4BF9-A345-48E88BDA7E8B}" dt="2023-08-10T21:39:47.884" v="688" actId="20577"/>
          <ac:spMkLst>
            <pc:docMk/>
            <pc:sldMk cId="3260624478" sldId="286"/>
            <ac:spMk id="12" creationId="{00000000-0000-0000-0000-000000000000}"/>
          </ac:spMkLst>
        </pc:spChg>
        <pc:graphicFrameChg chg="add mod modGraphic">
          <ac:chgData name="Luis Horacio Escobar Correa" userId="68b998e5-2ffb-4783-88e3-758cbe7591e2" providerId="ADAL" clId="{CED08639-9855-4BF9-A345-48E88BDA7E8B}" dt="2023-08-10T21:50:44.269" v="1160" actId="1076"/>
          <ac:graphicFrameMkLst>
            <pc:docMk/>
            <pc:sldMk cId="3260624478" sldId="286"/>
            <ac:graphicFrameMk id="3" creationId="{2C9F9927-B4C6-4B8B-9408-FB0D8464F8D7}"/>
          </ac:graphicFrameMkLst>
        </pc:graphicFrameChg>
      </pc:sldChg>
      <pc:sldChg chg="addSp delSp modSp add mod">
        <pc:chgData name="Luis Horacio Escobar Correa" userId="68b998e5-2ffb-4783-88e3-758cbe7591e2" providerId="ADAL" clId="{CED08639-9855-4BF9-A345-48E88BDA7E8B}" dt="2023-08-10T21:56:12.711" v="1255" actId="1076"/>
        <pc:sldMkLst>
          <pc:docMk/>
          <pc:sldMk cId="2726737501" sldId="287"/>
        </pc:sldMkLst>
        <pc:spChg chg="mod">
          <ac:chgData name="Luis Horacio Escobar Correa" userId="68b998e5-2ffb-4783-88e3-758cbe7591e2" providerId="ADAL" clId="{CED08639-9855-4BF9-A345-48E88BDA7E8B}" dt="2023-08-10T21:56:08.646" v="1254" actId="1076"/>
          <ac:spMkLst>
            <pc:docMk/>
            <pc:sldMk cId="2726737501" sldId="287"/>
            <ac:spMk id="5" creationId="{6C42C324-ED82-4F5D-8F40-AE5E5BBE7195}"/>
          </ac:spMkLst>
        </pc:spChg>
        <pc:spChg chg="mod">
          <ac:chgData name="Luis Horacio Escobar Correa" userId="68b998e5-2ffb-4783-88e3-758cbe7591e2" providerId="ADAL" clId="{CED08639-9855-4BF9-A345-48E88BDA7E8B}" dt="2023-08-10T21:54:56.224" v="1201" actId="20577"/>
          <ac:spMkLst>
            <pc:docMk/>
            <pc:sldMk cId="2726737501" sldId="287"/>
            <ac:spMk id="12" creationId="{00000000-0000-0000-0000-000000000000}"/>
          </ac:spMkLst>
        </pc:spChg>
        <pc:graphicFrameChg chg="del">
          <ac:chgData name="Luis Horacio Escobar Correa" userId="68b998e5-2ffb-4783-88e3-758cbe7591e2" providerId="ADAL" clId="{CED08639-9855-4BF9-A345-48E88BDA7E8B}" dt="2023-08-10T21:51:06.962" v="1182" actId="478"/>
          <ac:graphicFrameMkLst>
            <pc:docMk/>
            <pc:sldMk cId="2726737501" sldId="287"/>
            <ac:graphicFrameMk id="3" creationId="{2C9F9927-B4C6-4B8B-9408-FB0D8464F8D7}"/>
          </ac:graphicFrameMkLst>
        </pc:graphicFrameChg>
        <pc:graphicFrameChg chg="add mod">
          <ac:chgData name="Luis Horacio Escobar Correa" userId="68b998e5-2ffb-4783-88e3-758cbe7591e2" providerId="ADAL" clId="{CED08639-9855-4BF9-A345-48E88BDA7E8B}" dt="2023-08-10T21:56:12.711" v="1255" actId="1076"/>
          <ac:graphicFrameMkLst>
            <pc:docMk/>
            <pc:sldMk cId="2726737501" sldId="287"/>
            <ac:graphicFrameMk id="8" creationId="{80E685A9-005C-4159-BA47-C0E509590F90}"/>
          </ac:graphicFrameMkLst>
        </pc:graphicFrameChg>
      </pc:sldChg>
      <pc:sldChg chg="addSp delSp modSp add mod">
        <pc:chgData name="Luis Horacio Escobar Correa" userId="68b998e5-2ffb-4783-88e3-758cbe7591e2" providerId="ADAL" clId="{CED08639-9855-4BF9-A345-48E88BDA7E8B}" dt="2023-08-10T21:57:31.979" v="1290"/>
        <pc:sldMkLst>
          <pc:docMk/>
          <pc:sldMk cId="3420309989" sldId="288"/>
        </pc:sldMkLst>
        <pc:spChg chg="mod">
          <ac:chgData name="Luis Horacio Escobar Correa" userId="68b998e5-2ffb-4783-88e3-758cbe7591e2" providerId="ADAL" clId="{CED08639-9855-4BF9-A345-48E88BDA7E8B}" dt="2023-08-10T21:56:39.625" v="1258" actId="20577"/>
          <ac:spMkLst>
            <pc:docMk/>
            <pc:sldMk cId="3420309989" sldId="288"/>
            <ac:spMk id="12" creationId="{00000000-0000-0000-0000-000000000000}"/>
          </ac:spMkLst>
        </pc:spChg>
        <pc:graphicFrameChg chg="add mod">
          <ac:chgData name="Luis Horacio Escobar Correa" userId="68b998e5-2ffb-4783-88e3-758cbe7591e2" providerId="ADAL" clId="{CED08639-9855-4BF9-A345-48E88BDA7E8B}" dt="2023-08-10T21:57:31.979" v="1290"/>
          <ac:graphicFrameMkLst>
            <pc:docMk/>
            <pc:sldMk cId="3420309989" sldId="288"/>
            <ac:graphicFrameMk id="6" creationId="{2B414CC9-DE70-4DF7-92BE-C289795F677D}"/>
          </ac:graphicFrameMkLst>
        </pc:graphicFrameChg>
        <pc:graphicFrameChg chg="del">
          <ac:chgData name="Luis Horacio Escobar Correa" userId="68b998e5-2ffb-4783-88e3-758cbe7591e2" providerId="ADAL" clId="{CED08639-9855-4BF9-A345-48E88BDA7E8B}" dt="2023-08-10T21:56:48.897" v="1259" actId="478"/>
          <ac:graphicFrameMkLst>
            <pc:docMk/>
            <pc:sldMk cId="3420309989" sldId="288"/>
            <ac:graphicFrameMk id="8" creationId="{80E685A9-005C-4159-BA47-C0E509590F90}"/>
          </ac:graphicFrameMkLst>
        </pc:graphicFrameChg>
      </pc:sldChg>
      <pc:sldChg chg="addSp delSp modSp add">
        <pc:chgData name="Luis Horacio Escobar Correa" userId="68b998e5-2ffb-4783-88e3-758cbe7591e2" providerId="ADAL" clId="{CED08639-9855-4BF9-A345-48E88BDA7E8B}" dt="2023-08-10T22:02:50.059" v="1506" actId="20577"/>
        <pc:sldMkLst>
          <pc:docMk/>
          <pc:sldMk cId="1474356072" sldId="289"/>
        </pc:sldMkLst>
        <pc:spChg chg="mod">
          <ac:chgData name="Luis Horacio Escobar Correa" userId="68b998e5-2ffb-4783-88e3-758cbe7591e2" providerId="ADAL" clId="{CED08639-9855-4BF9-A345-48E88BDA7E8B}" dt="2023-08-10T22:02:50.059" v="1506" actId="20577"/>
          <ac:spMkLst>
            <pc:docMk/>
            <pc:sldMk cId="1474356072" sldId="289"/>
            <ac:spMk id="5" creationId="{6C42C324-ED82-4F5D-8F40-AE5E5BBE7195}"/>
          </ac:spMkLst>
        </pc:spChg>
        <pc:spChg chg="mod">
          <ac:chgData name="Luis Horacio Escobar Correa" userId="68b998e5-2ffb-4783-88e3-758cbe7591e2" providerId="ADAL" clId="{CED08639-9855-4BF9-A345-48E88BDA7E8B}" dt="2023-08-10T21:57:50.241" v="1293" actId="20577"/>
          <ac:spMkLst>
            <pc:docMk/>
            <pc:sldMk cId="1474356072" sldId="289"/>
            <ac:spMk id="12" creationId="{00000000-0000-0000-0000-000000000000}"/>
          </ac:spMkLst>
        </pc:spChg>
        <pc:graphicFrameChg chg="add mod">
          <ac:chgData name="Luis Horacio Escobar Correa" userId="68b998e5-2ffb-4783-88e3-758cbe7591e2" providerId="ADAL" clId="{CED08639-9855-4BF9-A345-48E88BDA7E8B}" dt="2023-08-10T21:58:41.331" v="1352" actId="20577"/>
          <ac:graphicFrameMkLst>
            <pc:docMk/>
            <pc:sldMk cId="1474356072" sldId="289"/>
            <ac:graphicFrameMk id="2" creationId="{EE9CF379-36FC-4117-8728-EA6770D004ED}"/>
          </ac:graphicFrameMkLst>
        </pc:graphicFrameChg>
        <pc:graphicFrameChg chg="del">
          <ac:chgData name="Luis Horacio Escobar Correa" userId="68b998e5-2ffb-4783-88e3-758cbe7591e2" providerId="ADAL" clId="{CED08639-9855-4BF9-A345-48E88BDA7E8B}" dt="2023-08-10T21:57:55.847" v="1294" actId="478"/>
          <ac:graphicFrameMkLst>
            <pc:docMk/>
            <pc:sldMk cId="1474356072" sldId="289"/>
            <ac:graphicFrameMk id="6" creationId="{2B414CC9-DE70-4DF7-92BE-C289795F677D}"/>
          </ac:graphicFrameMkLst>
        </pc:graphicFrameChg>
      </pc:sldChg>
      <pc:sldChg chg="addSp delSp modSp add">
        <pc:chgData name="Luis Horacio Escobar Correa" userId="68b998e5-2ffb-4783-88e3-758cbe7591e2" providerId="ADAL" clId="{CED08639-9855-4BF9-A345-48E88BDA7E8B}" dt="2023-08-10T22:07:06.039" v="1632" actId="1076"/>
        <pc:sldMkLst>
          <pc:docMk/>
          <pc:sldMk cId="1995476186" sldId="290"/>
        </pc:sldMkLst>
        <pc:spChg chg="del">
          <ac:chgData name="Luis Horacio Escobar Correa" userId="68b998e5-2ffb-4783-88e3-758cbe7591e2" providerId="ADAL" clId="{CED08639-9855-4BF9-A345-48E88BDA7E8B}" dt="2023-08-10T22:03:26.491" v="1533" actId="478"/>
          <ac:spMkLst>
            <pc:docMk/>
            <pc:sldMk cId="1995476186" sldId="290"/>
            <ac:spMk id="5" creationId="{6C42C324-ED82-4F5D-8F40-AE5E5BBE7195}"/>
          </ac:spMkLst>
        </pc:spChg>
        <pc:spChg chg="add del">
          <ac:chgData name="Luis Horacio Escobar Correa" userId="68b998e5-2ffb-4783-88e3-758cbe7591e2" providerId="ADAL" clId="{CED08639-9855-4BF9-A345-48E88BDA7E8B}" dt="2023-08-10T22:03:05.642" v="1509"/>
          <ac:spMkLst>
            <pc:docMk/>
            <pc:sldMk cId="1995476186" sldId="290"/>
            <ac:spMk id="8" creationId="{2ED68EBB-62F0-466F-AC6A-A55DDB949D20}"/>
          </ac:spMkLst>
        </pc:spChg>
        <pc:spChg chg="add mod">
          <ac:chgData name="Luis Horacio Escobar Correa" userId="68b998e5-2ffb-4783-88e3-758cbe7591e2" providerId="ADAL" clId="{CED08639-9855-4BF9-A345-48E88BDA7E8B}" dt="2023-08-10T22:07:06.039" v="1632" actId="1076"/>
          <ac:spMkLst>
            <pc:docMk/>
            <pc:sldMk cId="1995476186" sldId="290"/>
            <ac:spMk id="9" creationId="{F49CE840-3177-4F06-9C27-6749CABC3C84}"/>
          </ac:spMkLst>
        </pc:spChg>
        <pc:spChg chg="add del">
          <ac:chgData name="Luis Horacio Escobar Correa" userId="68b998e5-2ffb-4783-88e3-758cbe7591e2" providerId="ADAL" clId="{CED08639-9855-4BF9-A345-48E88BDA7E8B}" dt="2023-08-10T22:03:42.594" v="1549"/>
          <ac:spMkLst>
            <pc:docMk/>
            <pc:sldMk cId="1995476186" sldId="290"/>
            <ac:spMk id="11" creationId="{3847C316-9164-4492-84BA-61E2E9A58DFE}"/>
          </ac:spMkLst>
        </pc:spChg>
        <pc:spChg chg="mod">
          <ac:chgData name="Luis Horacio Escobar Correa" userId="68b998e5-2ffb-4783-88e3-758cbe7591e2" providerId="ADAL" clId="{CED08639-9855-4BF9-A345-48E88BDA7E8B}" dt="2023-08-10T22:03:20.714" v="1531" actId="6549"/>
          <ac:spMkLst>
            <pc:docMk/>
            <pc:sldMk cId="1995476186" sldId="290"/>
            <ac:spMk id="12" creationId="{00000000-0000-0000-0000-000000000000}"/>
          </ac:spMkLst>
        </pc:spChg>
        <pc:spChg chg="add mod ord">
          <ac:chgData name="Luis Horacio Escobar Correa" userId="68b998e5-2ffb-4783-88e3-758cbe7591e2" providerId="ADAL" clId="{CED08639-9855-4BF9-A345-48E88BDA7E8B}" dt="2023-08-10T22:04:48.512" v="1562" actId="1076"/>
          <ac:spMkLst>
            <pc:docMk/>
            <pc:sldMk cId="1995476186" sldId="290"/>
            <ac:spMk id="14" creationId="{030468A7-7A0D-4E45-8A46-D2C032021E77}"/>
          </ac:spMkLst>
        </pc:spChg>
        <pc:graphicFrameChg chg="del">
          <ac:chgData name="Luis Horacio Escobar Correa" userId="68b998e5-2ffb-4783-88e3-758cbe7591e2" providerId="ADAL" clId="{CED08639-9855-4BF9-A345-48E88BDA7E8B}" dt="2023-08-10T22:03:24.539" v="1532" actId="478"/>
          <ac:graphicFrameMkLst>
            <pc:docMk/>
            <pc:sldMk cId="1995476186" sldId="290"/>
            <ac:graphicFrameMk id="2" creationId="{EE9CF379-36FC-4117-8728-EA6770D004ED}"/>
          </ac:graphicFrameMkLst>
        </pc:graphicFrameChg>
        <pc:picChg chg="add mod ord">
          <ac:chgData name="Luis Horacio Escobar Correa" userId="68b998e5-2ffb-4783-88e3-758cbe7591e2" providerId="ADAL" clId="{CED08639-9855-4BF9-A345-48E88BDA7E8B}" dt="2023-08-10T22:04:45.583" v="1561" actId="1076"/>
          <ac:picMkLst>
            <pc:docMk/>
            <pc:sldMk cId="1995476186" sldId="290"/>
            <ac:picMk id="13" creationId="{4C94C59E-E439-4EF7-B774-5D8F54FA421C}"/>
          </ac:picMkLst>
        </pc:picChg>
      </pc:sldChg>
      <pc:sldChg chg="addSp delSp modSp add">
        <pc:chgData name="Luis Horacio Escobar Correa" userId="68b998e5-2ffb-4783-88e3-758cbe7591e2" providerId="ADAL" clId="{CED08639-9855-4BF9-A345-48E88BDA7E8B}" dt="2023-08-10T22:06:39.504" v="1624" actId="1076"/>
        <pc:sldMkLst>
          <pc:docMk/>
          <pc:sldMk cId="2377466291" sldId="291"/>
        </pc:sldMkLst>
        <pc:spChg chg="mod">
          <ac:chgData name="Luis Horacio Escobar Correa" userId="68b998e5-2ffb-4783-88e3-758cbe7591e2" providerId="ADAL" clId="{CED08639-9855-4BF9-A345-48E88BDA7E8B}" dt="2023-08-10T22:06:35.872" v="1623" actId="1076"/>
          <ac:spMkLst>
            <pc:docMk/>
            <pc:sldMk cId="2377466291" sldId="291"/>
            <ac:spMk id="9" creationId="{F49CE840-3177-4F06-9C27-6749CABC3C84}"/>
          </ac:spMkLst>
        </pc:spChg>
        <pc:spChg chg="add mod">
          <ac:chgData name="Luis Horacio Escobar Correa" userId="68b998e5-2ffb-4783-88e3-758cbe7591e2" providerId="ADAL" clId="{CED08639-9855-4BF9-A345-48E88BDA7E8B}" dt="2023-08-10T22:06:35.872" v="1623" actId="1076"/>
          <ac:spMkLst>
            <pc:docMk/>
            <pc:sldMk cId="2377466291" sldId="291"/>
            <ac:spMk id="11" creationId="{6D728C3E-C7EC-45A0-91FC-62B02FFC29D9}"/>
          </ac:spMkLst>
        </pc:spChg>
        <pc:spChg chg="mod">
          <ac:chgData name="Luis Horacio Escobar Correa" userId="68b998e5-2ffb-4783-88e3-758cbe7591e2" providerId="ADAL" clId="{CED08639-9855-4BF9-A345-48E88BDA7E8B}" dt="2023-08-10T22:05:59.717" v="1618" actId="20577"/>
          <ac:spMkLst>
            <pc:docMk/>
            <pc:sldMk cId="2377466291" sldId="291"/>
            <ac:spMk id="14" creationId="{030468A7-7A0D-4E45-8A46-D2C032021E77}"/>
          </ac:spMkLst>
        </pc:spChg>
        <pc:spChg chg="add mod">
          <ac:chgData name="Luis Horacio Escobar Correa" userId="68b998e5-2ffb-4783-88e3-758cbe7591e2" providerId="ADAL" clId="{CED08639-9855-4BF9-A345-48E88BDA7E8B}" dt="2023-08-10T22:06:39.504" v="1624" actId="1076"/>
          <ac:spMkLst>
            <pc:docMk/>
            <pc:sldMk cId="2377466291" sldId="291"/>
            <ac:spMk id="15" creationId="{A4035785-57A5-4F1A-A368-2EA93E3CB013}"/>
          </ac:spMkLst>
        </pc:spChg>
        <pc:picChg chg="del">
          <ac:chgData name="Luis Horacio Escobar Correa" userId="68b998e5-2ffb-4783-88e3-758cbe7591e2" providerId="ADAL" clId="{CED08639-9855-4BF9-A345-48E88BDA7E8B}" dt="2023-08-10T22:05:50.027" v="1600" actId="478"/>
          <ac:picMkLst>
            <pc:docMk/>
            <pc:sldMk cId="2377466291" sldId="291"/>
            <ac:picMk id="13" creationId="{4C94C59E-E439-4EF7-B774-5D8F54FA421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CEF4B-697B-7245-BF12-71747B3D3D69}" type="doc">
      <dgm:prSet loTypeId="urn:microsoft.com/office/officeart/2005/8/layout/defaul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1E1D9EF-0455-A546-B644-5299A34225CB}">
      <dgm:prSet phldrT="[Texto]" custT="1"/>
      <dgm:spPr/>
      <dgm:t>
        <a:bodyPr/>
        <a:lstStyle/>
        <a:p>
          <a:r>
            <a:rPr lang="es-CO" sz="1800" b="0" i="0" dirty="0">
              <a:solidFill>
                <a:srgbClr val="000000"/>
              </a:solidFill>
              <a:effectLst/>
              <a:latin typeface="ff2"/>
            </a:rPr>
            <a:t>Tomar sus propias decisiones sobre la vida</a:t>
          </a:r>
          <a:endParaRPr lang="es-ES" sz="1800" dirty="0">
            <a:solidFill>
              <a:schemeClr val="tx1"/>
            </a:solidFill>
          </a:endParaRPr>
        </a:p>
      </dgm:t>
    </dgm:pt>
    <dgm:pt modelId="{BA28BC86-7292-CF45-BA37-708713F29D4B}" type="parTrans" cxnId="{EC5D5FEA-8634-694B-A94D-C0468F7C81F8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9CFB2F0B-E86F-D44A-A2C4-19AA09596E92}" type="sibTrans" cxnId="{EC5D5FEA-8634-694B-A94D-C0468F7C81F8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40A91D2D-7634-0D49-97E5-6EB5E7E146CF}">
      <dgm:prSet phldrT="[Texto]" custT="1"/>
      <dgm:spPr/>
      <dgm:t>
        <a:bodyPr/>
        <a:lstStyle/>
        <a:p>
          <a:r>
            <a:rPr lang="es-CO" sz="1800" b="0" i="0" dirty="0">
              <a:solidFill>
                <a:srgbClr val="000000"/>
              </a:solidFill>
              <a:effectLst/>
              <a:latin typeface="ff2"/>
            </a:rPr>
            <a:t>Aprender a obtener información </a:t>
          </a:r>
          <a:endParaRPr lang="es-ES" sz="1800" dirty="0">
            <a:solidFill>
              <a:schemeClr val="tx1"/>
            </a:solidFill>
          </a:endParaRPr>
        </a:p>
      </dgm:t>
    </dgm:pt>
    <dgm:pt modelId="{37A4E58A-42C0-9E43-95A2-C75E5AA7DE40}" type="parTrans" cxnId="{B78EB437-6839-554B-B2AB-A6B2CC5D7DD6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A31AEE0D-DAF1-E448-B579-C3B60752E25A}" type="sibTrans" cxnId="{B78EB437-6839-554B-B2AB-A6B2CC5D7DD6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6A8C57B4-E6D8-AA49-872C-1BAAE1168DEF}">
      <dgm:prSet phldrT="[Texto]" custT="1"/>
      <dgm:spPr/>
      <dgm:t>
        <a:bodyPr/>
        <a:lstStyle/>
        <a:p>
          <a:r>
            <a:rPr lang="es-CO" sz="1800" b="0" i="0" dirty="0">
              <a:solidFill>
                <a:srgbClr val="000000"/>
              </a:solidFill>
              <a:effectLst/>
              <a:latin typeface="ff2"/>
            </a:rPr>
            <a:t>Desarrollar una red de apoyo</a:t>
          </a:r>
          <a:endParaRPr lang="es-ES" sz="1800" dirty="0">
            <a:solidFill>
              <a:schemeClr val="tx1"/>
            </a:solidFill>
          </a:endParaRPr>
        </a:p>
      </dgm:t>
    </dgm:pt>
    <dgm:pt modelId="{1B88EAB7-001F-D745-9ABE-4E132845BD73}" type="parTrans" cxnId="{62D1D11E-3459-C940-AFE0-9E04A2BA6F12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4EAF431E-2D5D-F54C-86EC-F65D4787DD09}" type="sibTrans" cxnId="{62D1D11E-3459-C940-AFE0-9E04A2BA6F12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E9CF0D22-5457-8541-ACC1-109D19E8806D}">
      <dgm:prSet phldrT="[Texto]" custT="1"/>
      <dgm:spPr/>
      <dgm:t>
        <a:bodyPr/>
        <a:lstStyle/>
        <a:p>
          <a:r>
            <a:rPr lang="es-CO" sz="1800" b="0" i="0" dirty="0">
              <a:solidFill>
                <a:srgbClr val="000000"/>
              </a:solidFill>
              <a:effectLst/>
              <a:latin typeface="ff2"/>
            </a:rPr>
            <a:t>Conocer los derechos y responsabilidades de uno mismo</a:t>
          </a:r>
          <a:endParaRPr lang="es-ES" sz="1800" dirty="0">
            <a:solidFill>
              <a:schemeClr val="tx1"/>
            </a:solidFill>
          </a:endParaRPr>
        </a:p>
      </dgm:t>
    </dgm:pt>
    <dgm:pt modelId="{5A03640A-913B-E04A-82E7-111BD0091376}" type="parTrans" cxnId="{D1E0B213-168A-8B40-84B8-29032D604FFE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6B6F7331-430C-9D4A-92C9-1A3FAA18AFAA}" type="sibTrans" cxnId="{D1E0B213-168A-8B40-84B8-29032D604FFE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88201728-17F2-D342-8587-612C77CF11BE}">
      <dgm:prSet phldrT="[Texto]" custT="1"/>
      <dgm:spPr/>
      <dgm:t>
        <a:bodyPr/>
        <a:lstStyle/>
        <a:p>
          <a:r>
            <a:rPr lang="es-CO" sz="1800" b="0" i="0" dirty="0">
              <a:solidFill>
                <a:srgbClr val="000000"/>
              </a:solidFill>
              <a:effectLst/>
              <a:latin typeface="ff2"/>
            </a:rPr>
            <a:t>Comunicarse con los demás cuando se necesite ayuda</a:t>
          </a:r>
          <a:endParaRPr lang="es-ES" sz="1800" dirty="0">
            <a:solidFill>
              <a:schemeClr val="tx1"/>
            </a:solidFill>
          </a:endParaRPr>
        </a:p>
      </dgm:t>
    </dgm:pt>
    <dgm:pt modelId="{40CD97E2-4129-3941-BDDD-18DA53F28CEC}" type="parTrans" cxnId="{55BA7233-8F72-E64C-9135-C6E8ED158CDB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A6A81711-0C6A-9346-84F3-0F8F3973E9D0}" type="sibTrans" cxnId="{55BA7233-8F72-E64C-9135-C6E8ED158CDB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70C1F3A9-B280-3D46-AFD1-709144BF8955}">
      <dgm:prSet phldrT="[Texto]" custT="1"/>
      <dgm:spPr/>
      <dgm:t>
        <a:bodyPr/>
        <a:lstStyle/>
        <a:p>
          <a:r>
            <a:rPr lang="es-CO" sz="1800" b="0" i="0" dirty="0">
              <a:solidFill>
                <a:srgbClr val="000000"/>
              </a:solidFill>
              <a:effectLst/>
              <a:latin typeface="ff2"/>
            </a:rPr>
            <a:t>Autodeterminación</a:t>
          </a:r>
          <a:endParaRPr lang="es-ES" sz="1800" dirty="0">
            <a:solidFill>
              <a:schemeClr val="tx1"/>
            </a:solidFill>
          </a:endParaRPr>
        </a:p>
      </dgm:t>
    </dgm:pt>
    <dgm:pt modelId="{20982E82-2A03-7144-9F90-0AA85364E0AC}" type="parTrans" cxnId="{74D8C6F9-7371-A348-8584-4C56DAFFE986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2EBE6F5B-6A22-8941-917E-4ACA5059AAD7}" type="sibTrans" cxnId="{74D8C6F9-7371-A348-8584-4C56DAFFE986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CE1F61F1-5E4D-C044-A7F4-400B84F28E88}" type="pres">
      <dgm:prSet presAssocID="{A1ACEF4B-697B-7245-BF12-71747B3D3D69}" presName="diagram" presStyleCnt="0">
        <dgm:presLayoutVars>
          <dgm:dir/>
          <dgm:resizeHandles val="exact"/>
        </dgm:presLayoutVars>
      </dgm:prSet>
      <dgm:spPr/>
    </dgm:pt>
    <dgm:pt modelId="{34DF9267-DFC0-1A42-9CC1-BEDF94D191DE}" type="pres">
      <dgm:prSet presAssocID="{41E1D9EF-0455-A546-B644-5299A34225CB}" presName="node" presStyleLbl="node1" presStyleIdx="0" presStyleCnt="6">
        <dgm:presLayoutVars>
          <dgm:bulletEnabled val="1"/>
        </dgm:presLayoutVars>
      </dgm:prSet>
      <dgm:spPr/>
    </dgm:pt>
    <dgm:pt modelId="{9A11B833-BB0C-2144-A41D-52BBA4FEE5C2}" type="pres">
      <dgm:prSet presAssocID="{9CFB2F0B-E86F-D44A-A2C4-19AA09596E92}" presName="sibTrans" presStyleCnt="0"/>
      <dgm:spPr/>
    </dgm:pt>
    <dgm:pt modelId="{D9F41433-AC2A-B14F-9DD1-C30A871D833D}" type="pres">
      <dgm:prSet presAssocID="{40A91D2D-7634-0D49-97E5-6EB5E7E146CF}" presName="node" presStyleLbl="node1" presStyleIdx="1" presStyleCnt="6">
        <dgm:presLayoutVars>
          <dgm:bulletEnabled val="1"/>
        </dgm:presLayoutVars>
      </dgm:prSet>
      <dgm:spPr/>
    </dgm:pt>
    <dgm:pt modelId="{3DDF72A1-7C41-EE4B-9310-32F4691DA1E6}" type="pres">
      <dgm:prSet presAssocID="{A31AEE0D-DAF1-E448-B579-C3B60752E25A}" presName="sibTrans" presStyleCnt="0"/>
      <dgm:spPr/>
    </dgm:pt>
    <dgm:pt modelId="{E8BD195E-15E9-BF41-9D03-C9101D7BA207}" type="pres">
      <dgm:prSet presAssocID="{6A8C57B4-E6D8-AA49-872C-1BAAE1168DEF}" presName="node" presStyleLbl="node1" presStyleIdx="2" presStyleCnt="6">
        <dgm:presLayoutVars>
          <dgm:bulletEnabled val="1"/>
        </dgm:presLayoutVars>
      </dgm:prSet>
      <dgm:spPr/>
    </dgm:pt>
    <dgm:pt modelId="{80F83AB7-1210-464D-AC0A-9A9CF6175A8C}" type="pres">
      <dgm:prSet presAssocID="{4EAF431E-2D5D-F54C-86EC-F65D4787DD09}" presName="sibTrans" presStyleCnt="0"/>
      <dgm:spPr/>
    </dgm:pt>
    <dgm:pt modelId="{CF4F80E0-EA72-EB4D-BF89-10A39A8043DD}" type="pres">
      <dgm:prSet presAssocID="{E9CF0D22-5457-8541-ACC1-109D19E8806D}" presName="node" presStyleLbl="node1" presStyleIdx="3" presStyleCnt="6">
        <dgm:presLayoutVars>
          <dgm:bulletEnabled val="1"/>
        </dgm:presLayoutVars>
      </dgm:prSet>
      <dgm:spPr/>
    </dgm:pt>
    <dgm:pt modelId="{F938FF3A-F5DE-E348-AB47-EB87FA7B4F51}" type="pres">
      <dgm:prSet presAssocID="{6B6F7331-430C-9D4A-92C9-1A3FAA18AFAA}" presName="sibTrans" presStyleCnt="0"/>
      <dgm:spPr/>
    </dgm:pt>
    <dgm:pt modelId="{CDB37292-539E-434D-9329-5E46E5FB2772}" type="pres">
      <dgm:prSet presAssocID="{88201728-17F2-D342-8587-612C77CF11BE}" presName="node" presStyleLbl="node1" presStyleIdx="4" presStyleCnt="6">
        <dgm:presLayoutVars>
          <dgm:bulletEnabled val="1"/>
        </dgm:presLayoutVars>
      </dgm:prSet>
      <dgm:spPr/>
    </dgm:pt>
    <dgm:pt modelId="{DA92DC50-F091-E24B-9549-B5E7D517ED81}" type="pres">
      <dgm:prSet presAssocID="{A6A81711-0C6A-9346-84F3-0F8F3973E9D0}" presName="sibTrans" presStyleCnt="0"/>
      <dgm:spPr/>
    </dgm:pt>
    <dgm:pt modelId="{8E51985E-B484-474F-AC8F-6FBE1BBF39C7}" type="pres">
      <dgm:prSet presAssocID="{70C1F3A9-B280-3D46-AFD1-709144BF8955}" presName="node" presStyleLbl="node1" presStyleIdx="5" presStyleCnt="6" custScaleX="111716">
        <dgm:presLayoutVars>
          <dgm:bulletEnabled val="1"/>
        </dgm:presLayoutVars>
      </dgm:prSet>
      <dgm:spPr/>
    </dgm:pt>
  </dgm:ptLst>
  <dgm:cxnLst>
    <dgm:cxn modelId="{DA5DA50C-A8A2-1845-849B-76D555D686D2}" type="presOf" srcId="{70C1F3A9-B280-3D46-AFD1-709144BF8955}" destId="{8E51985E-B484-474F-AC8F-6FBE1BBF39C7}" srcOrd="0" destOrd="0" presId="urn:microsoft.com/office/officeart/2005/8/layout/default"/>
    <dgm:cxn modelId="{D1E0B213-168A-8B40-84B8-29032D604FFE}" srcId="{A1ACEF4B-697B-7245-BF12-71747B3D3D69}" destId="{E9CF0D22-5457-8541-ACC1-109D19E8806D}" srcOrd="3" destOrd="0" parTransId="{5A03640A-913B-E04A-82E7-111BD0091376}" sibTransId="{6B6F7331-430C-9D4A-92C9-1A3FAA18AFAA}"/>
    <dgm:cxn modelId="{949D791A-1A6D-4B44-A126-4E10C96E84AB}" type="presOf" srcId="{6A8C57B4-E6D8-AA49-872C-1BAAE1168DEF}" destId="{E8BD195E-15E9-BF41-9D03-C9101D7BA207}" srcOrd="0" destOrd="0" presId="urn:microsoft.com/office/officeart/2005/8/layout/default"/>
    <dgm:cxn modelId="{62D1D11E-3459-C940-AFE0-9E04A2BA6F12}" srcId="{A1ACEF4B-697B-7245-BF12-71747B3D3D69}" destId="{6A8C57B4-E6D8-AA49-872C-1BAAE1168DEF}" srcOrd="2" destOrd="0" parTransId="{1B88EAB7-001F-D745-9ABE-4E132845BD73}" sibTransId="{4EAF431E-2D5D-F54C-86EC-F65D4787DD09}"/>
    <dgm:cxn modelId="{55BA7233-8F72-E64C-9135-C6E8ED158CDB}" srcId="{A1ACEF4B-697B-7245-BF12-71747B3D3D69}" destId="{88201728-17F2-D342-8587-612C77CF11BE}" srcOrd="4" destOrd="0" parTransId="{40CD97E2-4129-3941-BDDD-18DA53F28CEC}" sibTransId="{A6A81711-0C6A-9346-84F3-0F8F3973E9D0}"/>
    <dgm:cxn modelId="{220D9C37-28C1-F741-A8E6-C6100BEDD262}" type="presOf" srcId="{88201728-17F2-D342-8587-612C77CF11BE}" destId="{CDB37292-539E-434D-9329-5E46E5FB2772}" srcOrd="0" destOrd="0" presId="urn:microsoft.com/office/officeart/2005/8/layout/default"/>
    <dgm:cxn modelId="{B78EB437-6839-554B-B2AB-A6B2CC5D7DD6}" srcId="{A1ACEF4B-697B-7245-BF12-71747B3D3D69}" destId="{40A91D2D-7634-0D49-97E5-6EB5E7E146CF}" srcOrd="1" destOrd="0" parTransId="{37A4E58A-42C0-9E43-95A2-C75E5AA7DE40}" sibTransId="{A31AEE0D-DAF1-E448-B579-C3B60752E25A}"/>
    <dgm:cxn modelId="{75C54E3D-48F9-1243-B5AC-6DB8F67E4FC7}" type="presOf" srcId="{E9CF0D22-5457-8541-ACC1-109D19E8806D}" destId="{CF4F80E0-EA72-EB4D-BF89-10A39A8043DD}" srcOrd="0" destOrd="0" presId="urn:microsoft.com/office/officeart/2005/8/layout/default"/>
    <dgm:cxn modelId="{FDA23A61-0956-9646-8EE7-310322D71F4E}" type="presOf" srcId="{A1ACEF4B-697B-7245-BF12-71747B3D3D69}" destId="{CE1F61F1-5E4D-C044-A7F4-400B84F28E88}" srcOrd="0" destOrd="0" presId="urn:microsoft.com/office/officeart/2005/8/layout/default"/>
    <dgm:cxn modelId="{1A8DC79B-E6A5-544B-B01D-964B587DC53D}" type="presOf" srcId="{41E1D9EF-0455-A546-B644-5299A34225CB}" destId="{34DF9267-DFC0-1A42-9CC1-BEDF94D191DE}" srcOrd="0" destOrd="0" presId="urn:microsoft.com/office/officeart/2005/8/layout/default"/>
    <dgm:cxn modelId="{30D6B4BC-741E-B94B-A1D1-2C0E0352A3EA}" type="presOf" srcId="{40A91D2D-7634-0D49-97E5-6EB5E7E146CF}" destId="{D9F41433-AC2A-B14F-9DD1-C30A871D833D}" srcOrd="0" destOrd="0" presId="urn:microsoft.com/office/officeart/2005/8/layout/default"/>
    <dgm:cxn modelId="{EC5D5FEA-8634-694B-A94D-C0468F7C81F8}" srcId="{A1ACEF4B-697B-7245-BF12-71747B3D3D69}" destId="{41E1D9EF-0455-A546-B644-5299A34225CB}" srcOrd="0" destOrd="0" parTransId="{BA28BC86-7292-CF45-BA37-708713F29D4B}" sibTransId="{9CFB2F0B-E86F-D44A-A2C4-19AA09596E92}"/>
    <dgm:cxn modelId="{74D8C6F9-7371-A348-8584-4C56DAFFE986}" srcId="{A1ACEF4B-697B-7245-BF12-71747B3D3D69}" destId="{70C1F3A9-B280-3D46-AFD1-709144BF8955}" srcOrd="5" destOrd="0" parTransId="{20982E82-2A03-7144-9F90-0AA85364E0AC}" sibTransId="{2EBE6F5B-6A22-8941-917E-4ACA5059AAD7}"/>
    <dgm:cxn modelId="{4CC4E829-7726-1744-A3F4-2015F62C715C}" type="presParOf" srcId="{CE1F61F1-5E4D-C044-A7F4-400B84F28E88}" destId="{34DF9267-DFC0-1A42-9CC1-BEDF94D191DE}" srcOrd="0" destOrd="0" presId="urn:microsoft.com/office/officeart/2005/8/layout/default"/>
    <dgm:cxn modelId="{FB066F76-FCB5-5544-B7A1-69221FB6A234}" type="presParOf" srcId="{CE1F61F1-5E4D-C044-A7F4-400B84F28E88}" destId="{9A11B833-BB0C-2144-A41D-52BBA4FEE5C2}" srcOrd="1" destOrd="0" presId="urn:microsoft.com/office/officeart/2005/8/layout/default"/>
    <dgm:cxn modelId="{9D0C66C8-909D-B04B-A047-C8CADD7F6448}" type="presParOf" srcId="{CE1F61F1-5E4D-C044-A7F4-400B84F28E88}" destId="{D9F41433-AC2A-B14F-9DD1-C30A871D833D}" srcOrd="2" destOrd="0" presId="urn:microsoft.com/office/officeart/2005/8/layout/default"/>
    <dgm:cxn modelId="{E6A99832-F8CC-E243-86FD-8B95B0B4238D}" type="presParOf" srcId="{CE1F61F1-5E4D-C044-A7F4-400B84F28E88}" destId="{3DDF72A1-7C41-EE4B-9310-32F4691DA1E6}" srcOrd="3" destOrd="0" presId="urn:microsoft.com/office/officeart/2005/8/layout/default"/>
    <dgm:cxn modelId="{3901C78A-6D3D-2E45-9717-20D59AE9B162}" type="presParOf" srcId="{CE1F61F1-5E4D-C044-A7F4-400B84F28E88}" destId="{E8BD195E-15E9-BF41-9D03-C9101D7BA207}" srcOrd="4" destOrd="0" presId="urn:microsoft.com/office/officeart/2005/8/layout/default"/>
    <dgm:cxn modelId="{D95B832C-66E7-7641-9EE5-6CEDE83EA86E}" type="presParOf" srcId="{CE1F61F1-5E4D-C044-A7F4-400B84F28E88}" destId="{80F83AB7-1210-464D-AC0A-9A9CF6175A8C}" srcOrd="5" destOrd="0" presId="urn:microsoft.com/office/officeart/2005/8/layout/default"/>
    <dgm:cxn modelId="{9CD38034-C5F0-2946-B9F5-F4990C82E8C2}" type="presParOf" srcId="{CE1F61F1-5E4D-C044-A7F4-400B84F28E88}" destId="{CF4F80E0-EA72-EB4D-BF89-10A39A8043DD}" srcOrd="6" destOrd="0" presId="urn:microsoft.com/office/officeart/2005/8/layout/default"/>
    <dgm:cxn modelId="{C0F6637A-B973-4445-AE34-6C3C86ADA5C9}" type="presParOf" srcId="{CE1F61F1-5E4D-C044-A7F4-400B84F28E88}" destId="{F938FF3A-F5DE-E348-AB47-EB87FA7B4F51}" srcOrd="7" destOrd="0" presId="urn:microsoft.com/office/officeart/2005/8/layout/default"/>
    <dgm:cxn modelId="{092D544E-BE28-744A-A63A-D5CA03550C9F}" type="presParOf" srcId="{CE1F61F1-5E4D-C044-A7F4-400B84F28E88}" destId="{CDB37292-539E-434D-9329-5E46E5FB2772}" srcOrd="8" destOrd="0" presId="urn:microsoft.com/office/officeart/2005/8/layout/default"/>
    <dgm:cxn modelId="{ABD22BF3-B23E-E44B-8278-60AA6702E897}" type="presParOf" srcId="{CE1F61F1-5E4D-C044-A7F4-400B84F28E88}" destId="{DA92DC50-F091-E24B-9549-B5E7D517ED81}" srcOrd="9" destOrd="0" presId="urn:microsoft.com/office/officeart/2005/8/layout/default"/>
    <dgm:cxn modelId="{0489B51F-BEE8-964C-9B39-FBE513D93F39}" type="presParOf" srcId="{CE1F61F1-5E4D-C044-A7F4-400B84F28E88}" destId="{8E51985E-B484-474F-AC8F-6FBE1BBF39C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C55A8C-B1B6-A846-9186-5BE1EAF2C5E6}" type="doc">
      <dgm:prSet loTypeId="urn:microsoft.com/office/officeart/2005/8/layout/pyramid2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CF1AC5B-2567-3540-9017-DF6D8990B018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S" sz="2000" dirty="0"/>
            <a:t>García Alonso 2003 – la idea de  independencia o independencia personal está directamente relacionada con la libertad personal</a:t>
          </a:r>
          <a:endParaRPr lang="es-CO" sz="2000" dirty="0"/>
        </a:p>
      </dgm:t>
    </dgm:pt>
    <dgm:pt modelId="{AF79413F-0330-CB4A-9105-0BCCFE16F5B0}" type="parTrans" cxnId="{75E84427-B7C7-3447-B79B-982CF905D63D}">
      <dgm:prSet/>
      <dgm:spPr/>
      <dgm:t>
        <a:bodyPr/>
        <a:lstStyle/>
        <a:p>
          <a:endParaRPr lang="es-ES" sz="2000"/>
        </a:p>
      </dgm:t>
    </dgm:pt>
    <dgm:pt modelId="{E72DE48A-96D3-8642-B90F-E169761AE4F0}" type="sibTrans" cxnId="{75E84427-B7C7-3447-B79B-982CF905D63D}">
      <dgm:prSet/>
      <dgm:spPr/>
      <dgm:t>
        <a:bodyPr/>
        <a:lstStyle/>
        <a:p>
          <a:endParaRPr lang="es-ES" sz="2000"/>
        </a:p>
      </dgm:t>
    </dgm:pt>
    <dgm:pt modelId="{0F8A9A56-B3E2-DB45-8D13-987A1842FEC9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S" sz="2000" dirty="0"/>
            <a:t>La independencia es un derecho.</a:t>
          </a:r>
          <a:endParaRPr lang="es-CO" sz="2000" dirty="0"/>
        </a:p>
      </dgm:t>
    </dgm:pt>
    <dgm:pt modelId="{2322E8F0-79B2-964A-9DA5-0CC0EA4ACAEC}" type="parTrans" cxnId="{33874865-B8F6-AE4D-8B64-E2A541899349}">
      <dgm:prSet/>
      <dgm:spPr/>
      <dgm:t>
        <a:bodyPr/>
        <a:lstStyle/>
        <a:p>
          <a:endParaRPr lang="es-ES" sz="2000"/>
        </a:p>
      </dgm:t>
    </dgm:pt>
    <dgm:pt modelId="{EF7CEDD3-C2C6-684E-9217-CE81DC31551E}" type="sibTrans" cxnId="{33874865-B8F6-AE4D-8B64-E2A541899349}">
      <dgm:prSet/>
      <dgm:spPr/>
      <dgm:t>
        <a:bodyPr/>
        <a:lstStyle/>
        <a:p>
          <a:endParaRPr lang="es-ES" sz="2000"/>
        </a:p>
      </dgm:t>
    </dgm:pt>
    <dgm:pt modelId="{C8B4D769-B08E-6848-8A61-4C905BE991E4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S" sz="2000" dirty="0"/>
            <a:t>En la medida en que yo sea autónomo  puedo tomar decisiones </a:t>
          </a:r>
          <a:endParaRPr lang="es-CO" sz="2000" dirty="0"/>
        </a:p>
      </dgm:t>
    </dgm:pt>
    <dgm:pt modelId="{8274810F-D5CC-344F-B4E9-7C1131CE4F6D}" type="parTrans" cxnId="{71638997-FEE0-0341-8876-6AC6FA05819B}">
      <dgm:prSet/>
      <dgm:spPr/>
      <dgm:t>
        <a:bodyPr/>
        <a:lstStyle/>
        <a:p>
          <a:endParaRPr lang="es-ES" sz="2000"/>
        </a:p>
      </dgm:t>
    </dgm:pt>
    <dgm:pt modelId="{424D14AB-B55C-5E4E-A960-DA14AFACA938}" type="sibTrans" cxnId="{71638997-FEE0-0341-8876-6AC6FA05819B}">
      <dgm:prSet/>
      <dgm:spPr/>
      <dgm:t>
        <a:bodyPr/>
        <a:lstStyle/>
        <a:p>
          <a:endParaRPr lang="es-ES" sz="2000"/>
        </a:p>
      </dgm:t>
    </dgm:pt>
    <dgm:pt modelId="{86EEA821-A1FF-6542-98A5-4D64E513115C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CO" sz="2000" b="0" i="0"/>
            <a:t>La independencia incluye la capacidad para realizar el autocuidado y las actividades de la vida diaria</a:t>
          </a:r>
          <a:endParaRPr lang="es-CO" sz="2000" dirty="0"/>
        </a:p>
      </dgm:t>
    </dgm:pt>
    <dgm:pt modelId="{1DEF4F2A-6094-A140-AA3F-8BF18C166AF1}" type="parTrans" cxnId="{49B53B1A-72E8-2340-920E-89D72E75B6F5}">
      <dgm:prSet/>
      <dgm:spPr/>
      <dgm:t>
        <a:bodyPr/>
        <a:lstStyle/>
        <a:p>
          <a:endParaRPr lang="es-ES"/>
        </a:p>
      </dgm:t>
    </dgm:pt>
    <dgm:pt modelId="{7C0790A1-B07A-5342-B033-A9C784091B90}" type="sibTrans" cxnId="{49B53B1A-72E8-2340-920E-89D72E75B6F5}">
      <dgm:prSet/>
      <dgm:spPr/>
      <dgm:t>
        <a:bodyPr/>
        <a:lstStyle/>
        <a:p>
          <a:endParaRPr lang="es-ES"/>
        </a:p>
      </dgm:t>
    </dgm:pt>
    <dgm:pt modelId="{4EDD8AE6-5907-DF4A-B337-06B1491873D2}" type="pres">
      <dgm:prSet presAssocID="{2FC55A8C-B1B6-A846-9186-5BE1EAF2C5E6}" presName="compositeShape" presStyleCnt="0">
        <dgm:presLayoutVars>
          <dgm:dir/>
          <dgm:resizeHandles/>
        </dgm:presLayoutVars>
      </dgm:prSet>
      <dgm:spPr/>
    </dgm:pt>
    <dgm:pt modelId="{0F9B21D3-3045-9D4B-B0A9-008780D87E76}" type="pres">
      <dgm:prSet presAssocID="{2FC55A8C-B1B6-A846-9186-5BE1EAF2C5E6}" presName="pyramid" presStyleLbl="node1" presStyleIdx="0" presStyleCnt="1"/>
      <dgm:spPr>
        <a:solidFill>
          <a:schemeClr val="accent6">
            <a:lumMod val="40000"/>
            <a:lumOff val="60000"/>
          </a:schemeClr>
        </a:solidFill>
      </dgm:spPr>
    </dgm:pt>
    <dgm:pt modelId="{29C2EFFB-DCA4-4F49-967C-5BA3BFA882C5}" type="pres">
      <dgm:prSet presAssocID="{2FC55A8C-B1B6-A846-9186-5BE1EAF2C5E6}" presName="theList" presStyleCnt="0"/>
      <dgm:spPr/>
    </dgm:pt>
    <dgm:pt modelId="{8385E3D5-9D96-504B-9D6C-2D57A0DC77D3}" type="pres">
      <dgm:prSet presAssocID="{4CF1AC5B-2567-3540-9017-DF6D8990B018}" presName="aNode" presStyleLbl="fgAcc1" presStyleIdx="0" presStyleCnt="4" custScaleX="156291" custLinFactNeighborX="32372" custLinFactNeighborY="-65497">
        <dgm:presLayoutVars>
          <dgm:bulletEnabled val="1"/>
        </dgm:presLayoutVars>
      </dgm:prSet>
      <dgm:spPr/>
    </dgm:pt>
    <dgm:pt modelId="{032F2CC3-A7D4-694E-B589-AA24479C478B}" type="pres">
      <dgm:prSet presAssocID="{4CF1AC5B-2567-3540-9017-DF6D8990B018}" presName="aSpace" presStyleCnt="0"/>
      <dgm:spPr/>
    </dgm:pt>
    <dgm:pt modelId="{CB650C09-A400-C945-9E2E-3D5A76B6E77E}" type="pres">
      <dgm:prSet presAssocID="{C8B4D769-B08E-6848-8A61-4C905BE991E4}" presName="aNode" presStyleLbl="fgAcc1" presStyleIdx="1" presStyleCnt="4" custScaleX="157022" custScaleY="49575" custLinFactNeighborX="33650" custLinFactNeighborY="-80948">
        <dgm:presLayoutVars>
          <dgm:bulletEnabled val="1"/>
        </dgm:presLayoutVars>
      </dgm:prSet>
      <dgm:spPr/>
    </dgm:pt>
    <dgm:pt modelId="{975A5DC2-23DE-314A-84CA-31F1420209C8}" type="pres">
      <dgm:prSet presAssocID="{C8B4D769-B08E-6848-8A61-4C905BE991E4}" presName="aSpace" presStyleCnt="0"/>
      <dgm:spPr/>
    </dgm:pt>
    <dgm:pt modelId="{0C28EE00-F101-5748-AE82-F95039FB7A7A}" type="pres">
      <dgm:prSet presAssocID="{0F8A9A56-B3E2-DB45-8D13-987A1842FEC9}" presName="aNode" presStyleLbl="fgAcc1" presStyleIdx="2" presStyleCnt="4" custScaleX="116913" custScaleY="43989" custLinFactNeighborX="13630" custLinFactNeighborY="-80261">
        <dgm:presLayoutVars>
          <dgm:bulletEnabled val="1"/>
        </dgm:presLayoutVars>
      </dgm:prSet>
      <dgm:spPr/>
    </dgm:pt>
    <dgm:pt modelId="{4D05C1FF-DAD5-DB43-A830-A73A6E2A5107}" type="pres">
      <dgm:prSet presAssocID="{0F8A9A56-B3E2-DB45-8D13-987A1842FEC9}" presName="aSpace" presStyleCnt="0"/>
      <dgm:spPr/>
    </dgm:pt>
    <dgm:pt modelId="{D8EF4417-61C4-EA4E-A44F-842E8D56446E}" type="pres">
      <dgm:prSet presAssocID="{86EEA821-A1FF-6542-98A5-4D64E513115C}" presName="aNode" presStyleLbl="fgAcc1" presStyleIdx="3" presStyleCnt="4" custScaleX="170121" custScaleY="74447" custLinFactNeighborX="40465" custLinFactNeighborY="-26414">
        <dgm:presLayoutVars>
          <dgm:bulletEnabled val="1"/>
        </dgm:presLayoutVars>
      </dgm:prSet>
      <dgm:spPr/>
    </dgm:pt>
    <dgm:pt modelId="{815B4BF8-B73C-8145-8350-45B90A24512F}" type="pres">
      <dgm:prSet presAssocID="{86EEA821-A1FF-6542-98A5-4D64E513115C}" presName="aSpace" presStyleCnt="0"/>
      <dgm:spPr/>
    </dgm:pt>
  </dgm:ptLst>
  <dgm:cxnLst>
    <dgm:cxn modelId="{49B53B1A-72E8-2340-920E-89D72E75B6F5}" srcId="{2FC55A8C-B1B6-A846-9186-5BE1EAF2C5E6}" destId="{86EEA821-A1FF-6542-98A5-4D64E513115C}" srcOrd="3" destOrd="0" parTransId="{1DEF4F2A-6094-A140-AA3F-8BF18C166AF1}" sibTransId="{7C0790A1-B07A-5342-B033-A9C784091B90}"/>
    <dgm:cxn modelId="{4FC5E81C-5799-DE4F-B716-B3C1CC5374E1}" type="presOf" srcId="{C8B4D769-B08E-6848-8A61-4C905BE991E4}" destId="{CB650C09-A400-C945-9E2E-3D5A76B6E77E}" srcOrd="0" destOrd="0" presId="urn:microsoft.com/office/officeart/2005/8/layout/pyramid2"/>
    <dgm:cxn modelId="{75E84427-B7C7-3447-B79B-982CF905D63D}" srcId="{2FC55A8C-B1B6-A846-9186-5BE1EAF2C5E6}" destId="{4CF1AC5B-2567-3540-9017-DF6D8990B018}" srcOrd="0" destOrd="0" parTransId="{AF79413F-0330-CB4A-9105-0BCCFE16F5B0}" sibTransId="{E72DE48A-96D3-8642-B90F-E169761AE4F0}"/>
    <dgm:cxn modelId="{6995DB32-69AD-9D44-BF7C-09979B2B87F9}" type="presOf" srcId="{86EEA821-A1FF-6542-98A5-4D64E513115C}" destId="{D8EF4417-61C4-EA4E-A44F-842E8D56446E}" srcOrd="0" destOrd="0" presId="urn:microsoft.com/office/officeart/2005/8/layout/pyramid2"/>
    <dgm:cxn modelId="{33874865-B8F6-AE4D-8B64-E2A541899349}" srcId="{2FC55A8C-B1B6-A846-9186-5BE1EAF2C5E6}" destId="{0F8A9A56-B3E2-DB45-8D13-987A1842FEC9}" srcOrd="2" destOrd="0" parTransId="{2322E8F0-79B2-964A-9DA5-0CC0EA4ACAEC}" sibTransId="{EF7CEDD3-C2C6-684E-9217-CE81DC31551E}"/>
    <dgm:cxn modelId="{81AFCB6F-7332-5F46-A405-C0899D8EE820}" type="presOf" srcId="{0F8A9A56-B3E2-DB45-8D13-987A1842FEC9}" destId="{0C28EE00-F101-5748-AE82-F95039FB7A7A}" srcOrd="0" destOrd="0" presId="urn:microsoft.com/office/officeart/2005/8/layout/pyramid2"/>
    <dgm:cxn modelId="{10EA2E75-E316-EB47-B2E1-41CD627A8E48}" type="presOf" srcId="{2FC55A8C-B1B6-A846-9186-5BE1EAF2C5E6}" destId="{4EDD8AE6-5907-DF4A-B337-06B1491873D2}" srcOrd="0" destOrd="0" presId="urn:microsoft.com/office/officeart/2005/8/layout/pyramid2"/>
    <dgm:cxn modelId="{71638997-FEE0-0341-8876-6AC6FA05819B}" srcId="{2FC55A8C-B1B6-A846-9186-5BE1EAF2C5E6}" destId="{C8B4D769-B08E-6848-8A61-4C905BE991E4}" srcOrd="1" destOrd="0" parTransId="{8274810F-D5CC-344F-B4E9-7C1131CE4F6D}" sibTransId="{424D14AB-B55C-5E4E-A960-DA14AFACA938}"/>
    <dgm:cxn modelId="{0BD3ABF1-FFA2-B74D-A31E-081FDADB95A5}" type="presOf" srcId="{4CF1AC5B-2567-3540-9017-DF6D8990B018}" destId="{8385E3D5-9D96-504B-9D6C-2D57A0DC77D3}" srcOrd="0" destOrd="0" presId="urn:microsoft.com/office/officeart/2005/8/layout/pyramid2"/>
    <dgm:cxn modelId="{4859F44D-AA2A-5E48-B1AA-1DDA1E24B1F7}" type="presParOf" srcId="{4EDD8AE6-5907-DF4A-B337-06B1491873D2}" destId="{0F9B21D3-3045-9D4B-B0A9-008780D87E76}" srcOrd="0" destOrd="0" presId="urn:microsoft.com/office/officeart/2005/8/layout/pyramid2"/>
    <dgm:cxn modelId="{ED135318-A0E2-4546-A3C3-ED33C81959E1}" type="presParOf" srcId="{4EDD8AE6-5907-DF4A-B337-06B1491873D2}" destId="{29C2EFFB-DCA4-4F49-967C-5BA3BFA882C5}" srcOrd="1" destOrd="0" presId="urn:microsoft.com/office/officeart/2005/8/layout/pyramid2"/>
    <dgm:cxn modelId="{15A1E013-3800-B04B-8E76-8FED11B0B199}" type="presParOf" srcId="{29C2EFFB-DCA4-4F49-967C-5BA3BFA882C5}" destId="{8385E3D5-9D96-504B-9D6C-2D57A0DC77D3}" srcOrd="0" destOrd="0" presId="urn:microsoft.com/office/officeart/2005/8/layout/pyramid2"/>
    <dgm:cxn modelId="{370BF6F6-FD08-9143-8FA8-6CC9FFFFB8CC}" type="presParOf" srcId="{29C2EFFB-DCA4-4F49-967C-5BA3BFA882C5}" destId="{032F2CC3-A7D4-694E-B589-AA24479C478B}" srcOrd="1" destOrd="0" presId="urn:microsoft.com/office/officeart/2005/8/layout/pyramid2"/>
    <dgm:cxn modelId="{191552D6-EAB1-9246-BAE1-C80B8594BAFB}" type="presParOf" srcId="{29C2EFFB-DCA4-4F49-967C-5BA3BFA882C5}" destId="{CB650C09-A400-C945-9E2E-3D5A76B6E77E}" srcOrd="2" destOrd="0" presId="urn:microsoft.com/office/officeart/2005/8/layout/pyramid2"/>
    <dgm:cxn modelId="{B1C6DE2B-32AC-314A-8C07-18D064BC664D}" type="presParOf" srcId="{29C2EFFB-DCA4-4F49-967C-5BA3BFA882C5}" destId="{975A5DC2-23DE-314A-84CA-31F1420209C8}" srcOrd="3" destOrd="0" presId="urn:microsoft.com/office/officeart/2005/8/layout/pyramid2"/>
    <dgm:cxn modelId="{98CA5619-F5A4-BC4F-A7C9-0E30551D9DD1}" type="presParOf" srcId="{29C2EFFB-DCA4-4F49-967C-5BA3BFA882C5}" destId="{0C28EE00-F101-5748-AE82-F95039FB7A7A}" srcOrd="4" destOrd="0" presId="urn:microsoft.com/office/officeart/2005/8/layout/pyramid2"/>
    <dgm:cxn modelId="{DA7A78CE-C349-DD4F-9D21-BA9F53B506E8}" type="presParOf" srcId="{29C2EFFB-DCA4-4F49-967C-5BA3BFA882C5}" destId="{4D05C1FF-DAD5-DB43-A830-A73A6E2A5107}" srcOrd="5" destOrd="0" presId="urn:microsoft.com/office/officeart/2005/8/layout/pyramid2"/>
    <dgm:cxn modelId="{1834482F-F5E3-2D43-A471-D4525C5FFF0C}" type="presParOf" srcId="{29C2EFFB-DCA4-4F49-967C-5BA3BFA882C5}" destId="{D8EF4417-61C4-EA4E-A44F-842E8D56446E}" srcOrd="6" destOrd="0" presId="urn:microsoft.com/office/officeart/2005/8/layout/pyramid2"/>
    <dgm:cxn modelId="{8D5ECB36-EB83-BF44-AC9D-A293F458C755}" type="presParOf" srcId="{29C2EFFB-DCA4-4F49-967C-5BA3BFA882C5}" destId="{815B4BF8-B73C-8145-8350-45B90A24512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2693FD-EECD-D045-B0E7-DF225E430105}" type="doc">
      <dgm:prSet loTypeId="urn:microsoft.com/office/officeart/2005/8/layout/arrow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191F41A-C822-2448-8E94-A33ECD29D9F4}">
      <dgm:prSet phldrT="[Texto]"/>
      <dgm:spPr/>
      <dgm:t>
        <a:bodyPr/>
        <a:lstStyle/>
        <a:p>
          <a:r>
            <a:rPr lang="es-ES" dirty="0"/>
            <a:t>Niveles Autonomía e Independencia </a:t>
          </a:r>
        </a:p>
      </dgm:t>
    </dgm:pt>
    <dgm:pt modelId="{2C00F8B8-34A1-C242-90AC-33181C8EF474}" type="parTrans" cxnId="{D4526064-EED7-1A4B-9573-07915F8625D8}">
      <dgm:prSet/>
      <dgm:spPr/>
      <dgm:t>
        <a:bodyPr/>
        <a:lstStyle/>
        <a:p>
          <a:endParaRPr lang="es-ES"/>
        </a:p>
      </dgm:t>
    </dgm:pt>
    <dgm:pt modelId="{DCB0C705-CEA5-0E41-AF92-D4FB658022C4}" type="sibTrans" cxnId="{D4526064-EED7-1A4B-9573-07915F8625D8}">
      <dgm:prSet/>
      <dgm:spPr/>
      <dgm:t>
        <a:bodyPr/>
        <a:lstStyle/>
        <a:p>
          <a:endParaRPr lang="es-ES"/>
        </a:p>
      </dgm:t>
    </dgm:pt>
    <dgm:pt modelId="{E1518DB5-473A-0841-B368-5DD6EBD9E42C}">
      <dgm:prSet phldrT="[Texto]"/>
      <dgm:spPr/>
      <dgm:t>
        <a:bodyPr/>
        <a:lstStyle/>
        <a:p>
          <a:r>
            <a:rPr lang="es-ES" dirty="0"/>
            <a:t>Niveles de apoyo </a:t>
          </a:r>
        </a:p>
      </dgm:t>
    </dgm:pt>
    <dgm:pt modelId="{737FFCC6-5D6A-4C4B-ACE2-5D21C1579D45}" type="parTrans" cxnId="{6AC62FB2-B6F0-E843-A1C5-E512474F97AE}">
      <dgm:prSet/>
      <dgm:spPr/>
      <dgm:t>
        <a:bodyPr/>
        <a:lstStyle/>
        <a:p>
          <a:endParaRPr lang="es-ES"/>
        </a:p>
      </dgm:t>
    </dgm:pt>
    <dgm:pt modelId="{91284BB9-3152-7D47-907A-9E2B2722BE38}" type="sibTrans" cxnId="{6AC62FB2-B6F0-E843-A1C5-E512474F97AE}">
      <dgm:prSet/>
      <dgm:spPr/>
      <dgm:t>
        <a:bodyPr/>
        <a:lstStyle/>
        <a:p>
          <a:endParaRPr lang="es-ES"/>
        </a:p>
      </dgm:t>
    </dgm:pt>
    <dgm:pt modelId="{F75B043E-ACF2-E04C-B8A5-C04E27610FD1}" type="pres">
      <dgm:prSet presAssocID="{752693FD-EECD-D045-B0E7-DF225E430105}" presName="compositeShape" presStyleCnt="0">
        <dgm:presLayoutVars>
          <dgm:chMax val="2"/>
          <dgm:dir/>
          <dgm:resizeHandles val="exact"/>
        </dgm:presLayoutVars>
      </dgm:prSet>
      <dgm:spPr/>
    </dgm:pt>
    <dgm:pt modelId="{192BA308-143E-EA4A-9CAF-6B7B0E5A092F}" type="pres">
      <dgm:prSet presAssocID="{752693FD-EECD-D045-B0E7-DF225E430105}" presName="divider" presStyleLbl="fgShp" presStyleIdx="0" presStyleCnt="1"/>
      <dgm:spPr/>
    </dgm:pt>
    <dgm:pt modelId="{2FFF7686-2622-2D4F-A330-7461E2C7E992}" type="pres">
      <dgm:prSet presAssocID="{D191F41A-C822-2448-8E94-A33ECD29D9F4}" presName="downArrow" presStyleLbl="node1" presStyleIdx="0" presStyleCnt="2"/>
      <dgm:spPr/>
    </dgm:pt>
    <dgm:pt modelId="{73D9D554-601E-3D4C-BC1D-3EDF615CE266}" type="pres">
      <dgm:prSet presAssocID="{D191F41A-C822-2448-8E94-A33ECD29D9F4}" presName="downArrowText" presStyleLbl="revTx" presStyleIdx="0" presStyleCnt="2">
        <dgm:presLayoutVars>
          <dgm:bulletEnabled val="1"/>
        </dgm:presLayoutVars>
      </dgm:prSet>
      <dgm:spPr/>
    </dgm:pt>
    <dgm:pt modelId="{09FA2878-C6D0-0C45-ABB2-2E82C9C14D90}" type="pres">
      <dgm:prSet presAssocID="{E1518DB5-473A-0841-B368-5DD6EBD9E42C}" presName="upArrow" presStyleLbl="node1" presStyleIdx="1" presStyleCnt="2"/>
      <dgm:spPr/>
    </dgm:pt>
    <dgm:pt modelId="{5B04199F-4FC7-A749-AA7A-926F1B3FE7F4}" type="pres">
      <dgm:prSet presAssocID="{E1518DB5-473A-0841-B368-5DD6EBD9E42C}" presName="upArrowText" presStyleLbl="revTx" presStyleIdx="1" presStyleCnt="2" custLinFactNeighborX="-11499" custLinFactNeighborY="934">
        <dgm:presLayoutVars>
          <dgm:bulletEnabled val="1"/>
        </dgm:presLayoutVars>
      </dgm:prSet>
      <dgm:spPr/>
    </dgm:pt>
  </dgm:ptLst>
  <dgm:cxnLst>
    <dgm:cxn modelId="{D4526064-EED7-1A4B-9573-07915F8625D8}" srcId="{752693FD-EECD-D045-B0E7-DF225E430105}" destId="{D191F41A-C822-2448-8E94-A33ECD29D9F4}" srcOrd="0" destOrd="0" parTransId="{2C00F8B8-34A1-C242-90AC-33181C8EF474}" sibTransId="{DCB0C705-CEA5-0E41-AF92-D4FB658022C4}"/>
    <dgm:cxn modelId="{DB32956A-F632-FA46-B053-337A0D80752C}" type="presOf" srcId="{D191F41A-C822-2448-8E94-A33ECD29D9F4}" destId="{73D9D554-601E-3D4C-BC1D-3EDF615CE266}" srcOrd="0" destOrd="0" presId="urn:microsoft.com/office/officeart/2005/8/layout/arrow3"/>
    <dgm:cxn modelId="{3221BBA3-7BD7-8349-9D20-CBC17CEE4C4E}" type="presOf" srcId="{752693FD-EECD-D045-B0E7-DF225E430105}" destId="{F75B043E-ACF2-E04C-B8A5-C04E27610FD1}" srcOrd="0" destOrd="0" presId="urn:microsoft.com/office/officeart/2005/8/layout/arrow3"/>
    <dgm:cxn modelId="{0DE88CAB-C63B-8E47-8537-82B39FB7A5C4}" type="presOf" srcId="{E1518DB5-473A-0841-B368-5DD6EBD9E42C}" destId="{5B04199F-4FC7-A749-AA7A-926F1B3FE7F4}" srcOrd="0" destOrd="0" presId="urn:microsoft.com/office/officeart/2005/8/layout/arrow3"/>
    <dgm:cxn modelId="{6AC62FB2-B6F0-E843-A1C5-E512474F97AE}" srcId="{752693FD-EECD-D045-B0E7-DF225E430105}" destId="{E1518DB5-473A-0841-B368-5DD6EBD9E42C}" srcOrd="1" destOrd="0" parTransId="{737FFCC6-5D6A-4C4B-ACE2-5D21C1579D45}" sibTransId="{91284BB9-3152-7D47-907A-9E2B2722BE38}"/>
    <dgm:cxn modelId="{96214D07-04A9-BC48-A4E7-A3DDB4AB7A16}" type="presParOf" srcId="{F75B043E-ACF2-E04C-B8A5-C04E27610FD1}" destId="{192BA308-143E-EA4A-9CAF-6B7B0E5A092F}" srcOrd="0" destOrd="0" presId="urn:microsoft.com/office/officeart/2005/8/layout/arrow3"/>
    <dgm:cxn modelId="{27D1B713-EC8F-D14B-8DE1-599CD941143E}" type="presParOf" srcId="{F75B043E-ACF2-E04C-B8A5-C04E27610FD1}" destId="{2FFF7686-2622-2D4F-A330-7461E2C7E992}" srcOrd="1" destOrd="0" presId="urn:microsoft.com/office/officeart/2005/8/layout/arrow3"/>
    <dgm:cxn modelId="{229355F4-E589-864E-8A2D-379159774119}" type="presParOf" srcId="{F75B043E-ACF2-E04C-B8A5-C04E27610FD1}" destId="{73D9D554-601E-3D4C-BC1D-3EDF615CE266}" srcOrd="2" destOrd="0" presId="urn:microsoft.com/office/officeart/2005/8/layout/arrow3"/>
    <dgm:cxn modelId="{79250CC7-9D83-B542-B657-9EA693A59F21}" type="presParOf" srcId="{F75B043E-ACF2-E04C-B8A5-C04E27610FD1}" destId="{09FA2878-C6D0-0C45-ABB2-2E82C9C14D90}" srcOrd="3" destOrd="0" presId="urn:microsoft.com/office/officeart/2005/8/layout/arrow3"/>
    <dgm:cxn modelId="{73F1F4A4-69EA-124E-9A79-AB3F0673AD0A}" type="presParOf" srcId="{F75B043E-ACF2-E04C-B8A5-C04E27610FD1}" destId="{5B04199F-4FC7-A749-AA7A-926F1B3FE7F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28854D-A3C7-3E4E-B597-FCB5D7290E87}" type="doc">
      <dgm:prSet loTypeId="urn:microsoft.com/office/officeart/2009/3/layout/OpposingIdeas" loCatId="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31A8F9A7-9ACD-F745-B7B6-016BD36870E5}">
      <dgm:prSet phldrT="[Texto]"/>
      <dgm:spPr/>
      <dgm:t>
        <a:bodyPr/>
        <a:lstStyle/>
        <a:p>
          <a:r>
            <a:rPr lang="es-ES" dirty="0"/>
            <a:t>Niveles </a:t>
          </a:r>
          <a:r>
            <a:rPr lang="es-ES"/>
            <a:t>de apoyo</a:t>
          </a:r>
          <a:endParaRPr lang="es-ES" dirty="0"/>
        </a:p>
      </dgm:t>
    </dgm:pt>
    <dgm:pt modelId="{9689E082-D8D1-BC41-8D60-7111803CB903}" type="parTrans" cxnId="{146D5A17-365A-594C-B51F-8C5C2BA1C5D8}">
      <dgm:prSet/>
      <dgm:spPr/>
      <dgm:t>
        <a:bodyPr/>
        <a:lstStyle/>
        <a:p>
          <a:endParaRPr lang="es-ES"/>
        </a:p>
      </dgm:t>
    </dgm:pt>
    <dgm:pt modelId="{80B643B5-15C1-9B46-83AB-243EEC5FE2A2}" type="sibTrans" cxnId="{146D5A17-365A-594C-B51F-8C5C2BA1C5D8}">
      <dgm:prSet/>
      <dgm:spPr/>
      <dgm:t>
        <a:bodyPr/>
        <a:lstStyle/>
        <a:p>
          <a:endParaRPr lang="es-ES"/>
        </a:p>
      </dgm:t>
    </dgm:pt>
    <dgm:pt modelId="{692B9DFD-866F-0343-AB3D-32A74956D383}">
      <dgm:prSet phldrT="[Texto]"/>
      <dgm:spPr/>
      <dgm:t>
        <a:bodyPr/>
        <a:lstStyle/>
        <a:p>
          <a:r>
            <a:rPr lang="es-ES" dirty="0"/>
            <a:t>Independencia </a:t>
          </a:r>
        </a:p>
      </dgm:t>
    </dgm:pt>
    <dgm:pt modelId="{520B5095-3302-A549-A031-D1B01E0AA446}" type="parTrans" cxnId="{B1965D1E-5850-A14E-B653-76B2B75ADEC7}">
      <dgm:prSet/>
      <dgm:spPr/>
      <dgm:t>
        <a:bodyPr/>
        <a:lstStyle/>
        <a:p>
          <a:endParaRPr lang="es-ES"/>
        </a:p>
      </dgm:t>
    </dgm:pt>
    <dgm:pt modelId="{8A793E28-7DCE-C046-977A-37DE2186786A}" type="sibTrans" cxnId="{B1965D1E-5850-A14E-B653-76B2B75ADEC7}">
      <dgm:prSet/>
      <dgm:spPr/>
      <dgm:t>
        <a:bodyPr/>
        <a:lstStyle/>
        <a:p>
          <a:endParaRPr lang="es-ES"/>
        </a:p>
      </dgm:t>
    </dgm:pt>
    <dgm:pt modelId="{65F1D480-CCAC-584A-B6E6-430AD68364F8}">
      <dgm:prSet phldrT="[Texto]" custT="1"/>
      <dgm:spPr/>
      <dgm:t>
        <a:bodyPr/>
        <a:lstStyle/>
        <a:p>
          <a:r>
            <a:rPr lang="es-ES" sz="2400" dirty="0"/>
            <a:t>Independiente </a:t>
          </a:r>
        </a:p>
        <a:p>
          <a:endParaRPr lang="es-ES" sz="2400" dirty="0"/>
        </a:p>
        <a:p>
          <a:r>
            <a:rPr lang="es-ES" sz="2400" dirty="0"/>
            <a:t>Semi independiente</a:t>
          </a:r>
        </a:p>
        <a:p>
          <a:endParaRPr lang="es-ES" sz="2400" dirty="0"/>
        </a:p>
        <a:p>
          <a:r>
            <a:rPr lang="es-ES" sz="2400" dirty="0"/>
            <a:t>Semi Dependiente </a:t>
          </a:r>
        </a:p>
        <a:p>
          <a:endParaRPr lang="es-ES" sz="2400" dirty="0"/>
        </a:p>
        <a:p>
          <a:r>
            <a:rPr lang="es-ES" sz="2400" dirty="0"/>
            <a:t>Dependiente</a:t>
          </a:r>
        </a:p>
      </dgm:t>
    </dgm:pt>
    <dgm:pt modelId="{0D056DB8-95CC-5E4D-8A5A-AB710D4306F2}" type="parTrans" cxnId="{BD15BDE7-56C5-4047-BB8C-1FC11F34001D}">
      <dgm:prSet/>
      <dgm:spPr/>
      <dgm:t>
        <a:bodyPr/>
        <a:lstStyle/>
        <a:p>
          <a:endParaRPr lang="es-ES"/>
        </a:p>
      </dgm:t>
    </dgm:pt>
    <dgm:pt modelId="{D58B96EC-DD3F-0042-A6A5-51B5B68E5A00}" type="sibTrans" cxnId="{BD15BDE7-56C5-4047-BB8C-1FC11F34001D}">
      <dgm:prSet/>
      <dgm:spPr/>
      <dgm:t>
        <a:bodyPr/>
        <a:lstStyle/>
        <a:p>
          <a:endParaRPr lang="es-ES"/>
        </a:p>
      </dgm:t>
    </dgm:pt>
    <dgm:pt modelId="{D2A28289-202F-374F-8D63-38700661B896}">
      <dgm:prSet phldrT="[Texto]" custT="1"/>
      <dgm:spPr/>
      <dgm:t>
        <a:bodyPr/>
        <a:lstStyle/>
        <a:p>
          <a:r>
            <a:rPr lang="es-ES" sz="2400" dirty="0"/>
            <a:t>Intermitente </a:t>
          </a:r>
        </a:p>
        <a:p>
          <a:endParaRPr lang="es-ES" sz="2400" dirty="0"/>
        </a:p>
        <a:p>
          <a:r>
            <a:rPr lang="es-ES" sz="2400" dirty="0"/>
            <a:t>Limitado</a:t>
          </a:r>
        </a:p>
        <a:p>
          <a:endParaRPr lang="es-ES" sz="2400" dirty="0"/>
        </a:p>
        <a:p>
          <a:r>
            <a:rPr lang="es-ES" sz="2400" dirty="0"/>
            <a:t>Extenso</a:t>
          </a:r>
        </a:p>
        <a:p>
          <a:endParaRPr lang="es-ES" sz="2400" dirty="0"/>
        </a:p>
        <a:p>
          <a:r>
            <a:rPr lang="es-ES" sz="2400" dirty="0"/>
            <a:t>Generalizado</a:t>
          </a:r>
        </a:p>
      </dgm:t>
    </dgm:pt>
    <dgm:pt modelId="{3867428E-E55E-D540-B50E-44C32F86A151}" type="sibTrans" cxnId="{E8A97C6D-DA91-9945-B0A4-837873B566D2}">
      <dgm:prSet/>
      <dgm:spPr/>
      <dgm:t>
        <a:bodyPr/>
        <a:lstStyle/>
        <a:p>
          <a:endParaRPr lang="es-ES"/>
        </a:p>
      </dgm:t>
    </dgm:pt>
    <dgm:pt modelId="{1A98FFEC-2E75-6444-A09D-C423ACF8AAF4}" type="parTrans" cxnId="{E8A97C6D-DA91-9945-B0A4-837873B566D2}">
      <dgm:prSet/>
      <dgm:spPr/>
      <dgm:t>
        <a:bodyPr/>
        <a:lstStyle/>
        <a:p>
          <a:endParaRPr lang="es-ES"/>
        </a:p>
      </dgm:t>
    </dgm:pt>
    <dgm:pt modelId="{E39013F7-D29F-A645-9C84-176AFE4CC415}" type="pres">
      <dgm:prSet presAssocID="{A328854D-A3C7-3E4E-B597-FCB5D7290E87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AD75099A-40D4-3145-BF61-40B7B3B2B95D}" type="pres">
      <dgm:prSet presAssocID="{A328854D-A3C7-3E4E-B597-FCB5D7290E87}" presName="Background" presStyleLbl="node1" presStyleIdx="0" presStyleCnt="1" custScaleY="144980"/>
      <dgm:spPr/>
    </dgm:pt>
    <dgm:pt modelId="{A9EFF384-94D6-474A-A32B-F05BE524564C}" type="pres">
      <dgm:prSet presAssocID="{A328854D-A3C7-3E4E-B597-FCB5D7290E87}" presName="Divider" presStyleLbl="callout" presStyleIdx="0" presStyleCnt="1" custLinFactX="-15695300" custLinFactNeighborX="-15700000" custLinFactNeighborY="823"/>
      <dgm:spPr/>
    </dgm:pt>
    <dgm:pt modelId="{F17E1DCA-81D4-C843-B4A4-2093470E9AD7}" type="pres">
      <dgm:prSet presAssocID="{A328854D-A3C7-3E4E-B597-FCB5D7290E87}" presName="ChildText1" presStyleLbl="revTx" presStyleIdx="0" presStyleCnt="0" custScaleY="128820" custLinFactNeighborX="1341" custLinFactNeighborY="828">
        <dgm:presLayoutVars>
          <dgm:chMax val="0"/>
          <dgm:chPref val="0"/>
          <dgm:bulletEnabled val="1"/>
        </dgm:presLayoutVars>
      </dgm:prSet>
      <dgm:spPr/>
    </dgm:pt>
    <dgm:pt modelId="{07625333-A6E4-3A4B-8E72-C21DA7A04309}" type="pres">
      <dgm:prSet presAssocID="{A328854D-A3C7-3E4E-B597-FCB5D7290E87}" presName="ChildText2" presStyleLbl="revTx" presStyleIdx="0" presStyleCnt="0" custScaleY="128820" custLinFactNeighborX="-2214" custLinFactNeighborY="-1083">
        <dgm:presLayoutVars>
          <dgm:chMax val="0"/>
          <dgm:chPref val="0"/>
          <dgm:bulletEnabled val="1"/>
        </dgm:presLayoutVars>
      </dgm:prSet>
      <dgm:spPr/>
    </dgm:pt>
    <dgm:pt modelId="{FE42387F-84D1-014F-8D57-E293879538E1}" type="pres">
      <dgm:prSet presAssocID="{A328854D-A3C7-3E4E-B597-FCB5D7290E87}" presName="ParentText1" presStyleLbl="revTx" presStyleIdx="0" presStyleCnt="0">
        <dgm:presLayoutVars>
          <dgm:chMax val="1"/>
          <dgm:chPref val="1"/>
        </dgm:presLayoutVars>
      </dgm:prSet>
      <dgm:spPr/>
    </dgm:pt>
    <dgm:pt modelId="{8DC89003-55FB-9D43-BCCB-9561461E30CA}" type="pres">
      <dgm:prSet presAssocID="{A328854D-A3C7-3E4E-B597-FCB5D7290E87}" presName="ParentShape1" presStyleLbl="alignImgPlace1" presStyleIdx="0" presStyleCnt="2" custLinFactNeighborX="-17267" custLinFactNeighborY="1635">
        <dgm:presLayoutVars/>
      </dgm:prSet>
      <dgm:spPr/>
    </dgm:pt>
    <dgm:pt modelId="{2AC85A0C-85C9-A14F-8F9D-1DE0546C66F6}" type="pres">
      <dgm:prSet presAssocID="{A328854D-A3C7-3E4E-B597-FCB5D7290E87}" presName="ParentText2" presStyleLbl="revTx" presStyleIdx="0" presStyleCnt="0">
        <dgm:presLayoutVars>
          <dgm:chMax val="1"/>
          <dgm:chPref val="1"/>
        </dgm:presLayoutVars>
      </dgm:prSet>
      <dgm:spPr/>
    </dgm:pt>
    <dgm:pt modelId="{14399A88-8C3D-7F49-B979-EA98C7093C56}" type="pres">
      <dgm:prSet presAssocID="{A328854D-A3C7-3E4E-B597-FCB5D7290E87}" presName="ParentShape2" presStyleLbl="alignImgPlace1" presStyleIdx="1" presStyleCnt="2" custLinFactNeighborX="23023" custLinFactNeighborY="-1090">
        <dgm:presLayoutVars/>
      </dgm:prSet>
      <dgm:spPr/>
    </dgm:pt>
  </dgm:ptLst>
  <dgm:cxnLst>
    <dgm:cxn modelId="{BB40EA05-735C-F14F-A8BF-A48F4BC2E119}" type="presOf" srcId="{31A8F9A7-9ACD-F745-B7B6-016BD36870E5}" destId="{8DC89003-55FB-9D43-BCCB-9561461E30CA}" srcOrd="1" destOrd="0" presId="urn:microsoft.com/office/officeart/2009/3/layout/OpposingIdeas"/>
    <dgm:cxn modelId="{146D5A17-365A-594C-B51F-8C5C2BA1C5D8}" srcId="{A328854D-A3C7-3E4E-B597-FCB5D7290E87}" destId="{31A8F9A7-9ACD-F745-B7B6-016BD36870E5}" srcOrd="0" destOrd="0" parTransId="{9689E082-D8D1-BC41-8D60-7111803CB903}" sibTransId="{80B643B5-15C1-9B46-83AB-243EEC5FE2A2}"/>
    <dgm:cxn modelId="{C39C9A18-A081-7741-A3B1-DF6F1CA019B4}" type="presOf" srcId="{A328854D-A3C7-3E4E-B597-FCB5D7290E87}" destId="{E39013F7-D29F-A645-9C84-176AFE4CC415}" srcOrd="0" destOrd="0" presId="urn:microsoft.com/office/officeart/2009/3/layout/OpposingIdeas"/>
    <dgm:cxn modelId="{B1965D1E-5850-A14E-B653-76B2B75ADEC7}" srcId="{A328854D-A3C7-3E4E-B597-FCB5D7290E87}" destId="{692B9DFD-866F-0343-AB3D-32A74956D383}" srcOrd="1" destOrd="0" parTransId="{520B5095-3302-A549-A031-D1B01E0AA446}" sibTransId="{8A793E28-7DCE-C046-977A-37DE2186786A}"/>
    <dgm:cxn modelId="{EABF624B-F6A8-C542-B805-BDBED3C5EE93}" type="presOf" srcId="{692B9DFD-866F-0343-AB3D-32A74956D383}" destId="{2AC85A0C-85C9-A14F-8F9D-1DE0546C66F6}" srcOrd="0" destOrd="0" presId="urn:microsoft.com/office/officeart/2009/3/layout/OpposingIdeas"/>
    <dgm:cxn modelId="{E8A97C6D-DA91-9945-B0A4-837873B566D2}" srcId="{31A8F9A7-9ACD-F745-B7B6-016BD36870E5}" destId="{D2A28289-202F-374F-8D63-38700661B896}" srcOrd="0" destOrd="0" parTransId="{1A98FFEC-2E75-6444-A09D-C423ACF8AAF4}" sibTransId="{3867428E-E55E-D540-B50E-44C32F86A151}"/>
    <dgm:cxn modelId="{F587159D-8051-4F48-B904-CCCC963EC5C2}" type="presOf" srcId="{D2A28289-202F-374F-8D63-38700661B896}" destId="{F17E1DCA-81D4-C843-B4A4-2093470E9AD7}" srcOrd="0" destOrd="0" presId="urn:microsoft.com/office/officeart/2009/3/layout/OpposingIdeas"/>
    <dgm:cxn modelId="{B7A31CB2-2E38-C745-A56F-B5EB552715EB}" type="presOf" srcId="{31A8F9A7-9ACD-F745-B7B6-016BD36870E5}" destId="{FE42387F-84D1-014F-8D57-E293879538E1}" srcOrd="0" destOrd="0" presId="urn:microsoft.com/office/officeart/2009/3/layout/OpposingIdeas"/>
    <dgm:cxn modelId="{BD15BDE7-56C5-4047-BB8C-1FC11F34001D}" srcId="{692B9DFD-866F-0343-AB3D-32A74956D383}" destId="{65F1D480-CCAC-584A-B6E6-430AD68364F8}" srcOrd="0" destOrd="0" parTransId="{0D056DB8-95CC-5E4D-8A5A-AB710D4306F2}" sibTransId="{D58B96EC-DD3F-0042-A6A5-51B5B68E5A00}"/>
    <dgm:cxn modelId="{61AD69EA-110F-CC4C-8C49-ECE7B5D9A4AA}" type="presOf" srcId="{65F1D480-CCAC-584A-B6E6-430AD68364F8}" destId="{07625333-A6E4-3A4B-8E72-C21DA7A04309}" srcOrd="0" destOrd="0" presId="urn:microsoft.com/office/officeart/2009/3/layout/OpposingIdeas"/>
    <dgm:cxn modelId="{8468D2EC-BB07-6047-8E9B-733EDC049F7F}" type="presOf" srcId="{692B9DFD-866F-0343-AB3D-32A74956D383}" destId="{14399A88-8C3D-7F49-B979-EA98C7093C56}" srcOrd="1" destOrd="0" presId="urn:microsoft.com/office/officeart/2009/3/layout/OpposingIdeas"/>
    <dgm:cxn modelId="{193907B0-3CC1-4D46-A417-B69EE4C6AC2D}" type="presParOf" srcId="{E39013F7-D29F-A645-9C84-176AFE4CC415}" destId="{AD75099A-40D4-3145-BF61-40B7B3B2B95D}" srcOrd="0" destOrd="0" presId="urn:microsoft.com/office/officeart/2009/3/layout/OpposingIdeas"/>
    <dgm:cxn modelId="{F3D06A17-D38B-6146-B340-13166231069F}" type="presParOf" srcId="{E39013F7-D29F-A645-9C84-176AFE4CC415}" destId="{A9EFF384-94D6-474A-A32B-F05BE524564C}" srcOrd="1" destOrd="0" presId="urn:microsoft.com/office/officeart/2009/3/layout/OpposingIdeas"/>
    <dgm:cxn modelId="{3493F15F-ECBF-834D-B5BC-3C93E3AABEEF}" type="presParOf" srcId="{E39013F7-D29F-A645-9C84-176AFE4CC415}" destId="{F17E1DCA-81D4-C843-B4A4-2093470E9AD7}" srcOrd="2" destOrd="0" presId="urn:microsoft.com/office/officeart/2009/3/layout/OpposingIdeas"/>
    <dgm:cxn modelId="{CECDC7E7-586C-7341-8B3C-062FFE26CC1C}" type="presParOf" srcId="{E39013F7-D29F-A645-9C84-176AFE4CC415}" destId="{07625333-A6E4-3A4B-8E72-C21DA7A04309}" srcOrd="3" destOrd="0" presId="urn:microsoft.com/office/officeart/2009/3/layout/OpposingIdeas"/>
    <dgm:cxn modelId="{2E2E49BD-0ECD-DC46-99D3-E0A6EFA014ED}" type="presParOf" srcId="{E39013F7-D29F-A645-9C84-176AFE4CC415}" destId="{FE42387F-84D1-014F-8D57-E293879538E1}" srcOrd="4" destOrd="0" presId="urn:microsoft.com/office/officeart/2009/3/layout/OpposingIdeas"/>
    <dgm:cxn modelId="{F25B863D-D1F6-C147-96AA-1FC481BA60DE}" type="presParOf" srcId="{E39013F7-D29F-A645-9C84-176AFE4CC415}" destId="{8DC89003-55FB-9D43-BCCB-9561461E30CA}" srcOrd="5" destOrd="0" presId="urn:microsoft.com/office/officeart/2009/3/layout/OpposingIdeas"/>
    <dgm:cxn modelId="{2FECDC4B-FF33-C647-B3D9-8AB141ADAAB0}" type="presParOf" srcId="{E39013F7-D29F-A645-9C84-176AFE4CC415}" destId="{2AC85A0C-85C9-A14F-8F9D-1DE0546C66F6}" srcOrd="6" destOrd="0" presId="urn:microsoft.com/office/officeart/2009/3/layout/OpposingIdeas"/>
    <dgm:cxn modelId="{36DAD69C-80E6-5945-A352-61F9CA021607}" type="presParOf" srcId="{E39013F7-D29F-A645-9C84-176AFE4CC415}" destId="{14399A88-8C3D-7F49-B979-EA98C7093C56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F9267-DFC0-1A42-9CC1-BEDF94D191DE}">
      <dsp:nvSpPr>
        <dsp:cNvPr id="0" name=""/>
        <dsp:cNvSpPr/>
      </dsp:nvSpPr>
      <dsp:spPr>
        <a:xfrm>
          <a:off x="113995" y="628996"/>
          <a:ext cx="1911282" cy="11467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i="0" kern="1200" dirty="0">
              <a:solidFill>
                <a:srgbClr val="000000"/>
              </a:solidFill>
              <a:effectLst/>
              <a:latin typeface="ff2"/>
            </a:rPr>
            <a:t>Tomar sus propias decisiones sobre la vida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13995" y="628996"/>
        <a:ext cx="1911282" cy="1146769"/>
      </dsp:txXfrm>
    </dsp:sp>
    <dsp:sp modelId="{D9F41433-AC2A-B14F-9DD1-C30A871D833D}">
      <dsp:nvSpPr>
        <dsp:cNvPr id="0" name=""/>
        <dsp:cNvSpPr/>
      </dsp:nvSpPr>
      <dsp:spPr>
        <a:xfrm>
          <a:off x="2216405" y="628996"/>
          <a:ext cx="1911282" cy="1146769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i="0" kern="1200" dirty="0">
              <a:solidFill>
                <a:srgbClr val="000000"/>
              </a:solidFill>
              <a:effectLst/>
              <a:latin typeface="ff2"/>
            </a:rPr>
            <a:t>Aprender a obtener información 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2216405" y="628996"/>
        <a:ext cx="1911282" cy="1146769"/>
      </dsp:txXfrm>
    </dsp:sp>
    <dsp:sp modelId="{E8BD195E-15E9-BF41-9D03-C9101D7BA207}">
      <dsp:nvSpPr>
        <dsp:cNvPr id="0" name=""/>
        <dsp:cNvSpPr/>
      </dsp:nvSpPr>
      <dsp:spPr>
        <a:xfrm>
          <a:off x="4318816" y="628996"/>
          <a:ext cx="1911282" cy="1146769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i="0" kern="1200" dirty="0">
              <a:solidFill>
                <a:srgbClr val="000000"/>
              </a:solidFill>
              <a:effectLst/>
              <a:latin typeface="ff2"/>
            </a:rPr>
            <a:t>Desarrollar una red de apoyo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4318816" y="628996"/>
        <a:ext cx="1911282" cy="1146769"/>
      </dsp:txXfrm>
    </dsp:sp>
    <dsp:sp modelId="{CF4F80E0-EA72-EB4D-BF89-10A39A8043DD}">
      <dsp:nvSpPr>
        <dsp:cNvPr id="0" name=""/>
        <dsp:cNvSpPr/>
      </dsp:nvSpPr>
      <dsp:spPr>
        <a:xfrm>
          <a:off x="2032" y="1966894"/>
          <a:ext cx="1911282" cy="1146769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i="0" kern="1200" dirty="0">
              <a:solidFill>
                <a:srgbClr val="000000"/>
              </a:solidFill>
              <a:effectLst/>
              <a:latin typeface="ff2"/>
            </a:rPr>
            <a:t>Conocer los derechos y responsabilidades de uno mismo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2032" y="1966894"/>
        <a:ext cx="1911282" cy="1146769"/>
      </dsp:txXfrm>
    </dsp:sp>
    <dsp:sp modelId="{CDB37292-539E-434D-9329-5E46E5FB2772}">
      <dsp:nvSpPr>
        <dsp:cNvPr id="0" name=""/>
        <dsp:cNvSpPr/>
      </dsp:nvSpPr>
      <dsp:spPr>
        <a:xfrm>
          <a:off x="2104442" y="1966894"/>
          <a:ext cx="1911282" cy="1146769"/>
        </a:xfrm>
        <a:prstGeom prst="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i="0" kern="1200" dirty="0">
              <a:solidFill>
                <a:srgbClr val="000000"/>
              </a:solidFill>
              <a:effectLst/>
              <a:latin typeface="ff2"/>
            </a:rPr>
            <a:t>Comunicarse con los demás cuando se necesite ayuda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2104442" y="1966894"/>
        <a:ext cx="1911282" cy="1146769"/>
      </dsp:txXfrm>
    </dsp:sp>
    <dsp:sp modelId="{8E51985E-B484-474F-AC8F-6FBE1BBF39C7}">
      <dsp:nvSpPr>
        <dsp:cNvPr id="0" name=""/>
        <dsp:cNvSpPr/>
      </dsp:nvSpPr>
      <dsp:spPr>
        <a:xfrm>
          <a:off x="4206853" y="1966894"/>
          <a:ext cx="2135208" cy="1146769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i="0" kern="1200" dirty="0">
              <a:solidFill>
                <a:srgbClr val="000000"/>
              </a:solidFill>
              <a:effectLst/>
              <a:latin typeface="ff2"/>
            </a:rPr>
            <a:t>Autodeterminación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4206853" y="1966894"/>
        <a:ext cx="2135208" cy="1146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B21D3-3045-9D4B-B0A9-008780D87E76}">
      <dsp:nvSpPr>
        <dsp:cNvPr id="0" name=""/>
        <dsp:cNvSpPr/>
      </dsp:nvSpPr>
      <dsp:spPr>
        <a:xfrm>
          <a:off x="1699443" y="0"/>
          <a:ext cx="5326910" cy="5326910"/>
        </a:xfrm>
        <a:prstGeom prst="triangl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5E3D5-9D96-504B-9D6C-2D57A0DC77D3}">
      <dsp:nvSpPr>
        <dsp:cNvPr id="0" name=""/>
        <dsp:cNvSpPr/>
      </dsp:nvSpPr>
      <dsp:spPr>
        <a:xfrm>
          <a:off x="4509241" y="422988"/>
          <a:ext cx="5411562" cy="1340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García Alonso 2003 – la idea de  independencia o independencia personal está directamente relacionada con la libertad personal</a:t>
          </a:r>
          <a:endParaRPr lang="es-CO" sz="2000" kern="1200" dirty="0"/>
        </a:p>
      </dsp:txBody>
      <dsp:txXfrm>
        <a:off x="4574657" y="488404"/>
        <a:ext cx="5280730" cy="1209218"/>
      </dsp:txXfrm>
    </dsp:sp>
    <dsp:sp modelId="{CB650C09-A400-C945-9E2E-3D5A76B6E77E}">
      <dsp:nvSpPr>
        <dsp:cNvPr id="0" name=""/>
        <dsp:cNvSpPr/>
      </dsp:nvSpPr>
      <dsp:spPr>
        <a:xfrm>
          <a:off x="4540836" y="1904664"/>
          <a:ext cx="5436873" cy="6643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En la medida en que yo sea autónomo  puedo tomar decisiones </a:t>
          </a:r>
          <a:endParaRPr lang="es-CO" sz="2000" kern="1200" dirty="0"/>
        </a:p>
      </dsp:txBody>
      <dsp:txXfrm>
        <a:off x="4573266" y="1937094"/>
        <a:ext cx="5372013" cy="599470"/>
      </dsp:txXfrm>
    </dsp:sp>
    <dsp:sp modelId="{0C28EE00-F101-5748-AE82-F95039FB7A7A}">
      <dsp:nvSpPr>
        <dsp:cNvPr id="0" name=""/>
        <dsp:cNvSpPr/>
      </dsp:nvSpPr>
      <dsp:spPr>
        <a:xfrm>
          <a:off x="4542030" y="2737651"/>
          <a:ext cx="4048102" cy="5894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La independencia es un derecho.</a:t>
          </a:r>
          <a:endParaRPr lang="es-CO" sz="2000" kern="1200" dirty="0"/>
        </a:p>
      </dsp:txBody>
      <dsp:txXfrm>
        <a:off x="4570806" y="2766427"/>
        <a:ext cx="3990550" cy="531922"/>
      </dsp:txXfrm>
    </dsp:sp>
    <dsp:sp modelId="{D8EF4417-61C4-EA4E-A44F-842E8D56446E}">
      <dsp:nvSpPr>
        <dsp:cNvPr id="0" name=""/>
        <dsp:cNvSpPr/>
      </dsp:nvSpPr>
      <dsp:spPr>
        <a:xfrm>
          <a:off x="4550029" y="3584830"/>
          <a:ext cx="5890425" cy="9976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i="0" kern="1200"/>
            <a:t>La independencia incluye la capacidad para realizar el autocuidado y las actividades de la vida diaria</a:t>
          </a:r>
          <a:endParaRPr lang="es-CO" sz="2000" kern="1200" dirty="0"/>
        </a:p>
      </dsp:txBody>
      <dsp:txXfrm>
        <a:off x="4598729" y="3633530"/>
        <a:ext cx="5793025" cy="900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BA308-143E-EA4A-9CAF-6B7B0E5A092F}">
      <dsp:nvSpPr>
        <dsp:cNvPr id="0" name=""/>
        <dsp:cNvSpPr/>
      </dsp:nvSpPr>
      <dsp:spPr>
        <a:xfrm rot="21300000">
          <a:off x="26544" y="1885047"/>
          <a:ext cx="8596953" cy="984480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F7686-2622-2D4F-A330-7461E2C7E992}">
      <dsp:nvSpPr>
        <dsp:cNvPr id="0" name=""/>
        <dsp:cNvSpPr/>
      </dsp:nvSpPr>
      <dsp:spPr>
        <a:xfrm>
          <a:off x="1038005" y="237728"/>
          <a:ext cx="2595012" cy="1901830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9D554-601E-3D4C-BC1D-3EDF615CE266}">
      <dsp:nvSpPr>
        <dsp:cNvPr id="0" name=""/>
        <dsp:cNvSpPr/>
      </dsp:nvSpPr>
      <dsp:spPr>
        <a:xfrm>
          <a:off x="4584522" y="0"/>
          <a:ext cx="2768013" cy="1996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Niveles Autonomía e Independencia </a:t>
          </a:r>
        </a:p>
      </dsp:txBody>
      <dsp:txXfrm>
        <a:off x="4584522" y="0"/>
        <a:ext cx="2768013" cy="1996921"/>
      </dsp:txXfrm>
    </dsp:sp>
    <dsp:sp modelId="{09FA2878-C6D0-0C45-ABB2-2E82C9C14D90}">
      <dsp:nvSpPr>
        <dsp:cNvPr id="0" name=""/>
        <dsp:cNvSpPr/>
      </dsp:nvSpPr>
      <dsp:spPr>
        <a:xfrm>
          <a:off x="5017024" y="2615016"/>
          <a:ext cx="2595012" cy="1901830"/>
        </a:xfrm>
        <a:prstGeom prst="upArrow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4199F-4FC7-A749-AA7A-926F1B3FE7F4}">
      <dsp:nvSpPr>
        <dsp:cNvPr id="0" name=""/>
        <dsp:cNvSpPr/>
      </dsp:nvSpPr>
      <dsp:spPr>
        <a:xfrm>
          <a:off x="979212" y="2757654"/>
          <a:ext cx="2768013" cy="1996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Niveles de apoyo </a:t>
          </a:r>
        </a:p>
      </dsp:txBody>
      <dsp:txXfrm>
        <a:off x="979212" y="2757654"/>
        <a:ext cx="2768013" cy="19969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5099A-40D4-3145-BF61-40B7B3B2B95D}">
      <dsp:nvSpPr>
        <dsp:cNvPr id="0" name=""/>
        <dsp:cNvSpPr/>
      </dsp:nvSpPr>
      <dsp:spPr>
        <a:xfrm>
          <a:off x="1791082" y="116858"/>
          <a:ext cx="6650330" cy="5184949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FF384-94D6-474A-A32B-F05BE524564C}">
      <dsp:nvSpPr>
        <dsp:cNvPr id="0" name=""/>
        <dsp:cNvSpPr/>
      </dsp:nvSpPr>
      <dsp:spPr>
        <a:xfrm>
          <a:off x="4837862" y="1323669"/>
          <a:ext cx="886" cy="2817706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E1DCA-81D4-C843-B4A4-2093470E9AD7}">
      <dsp:nvSpPr>
        <dsp:cNvPr id="0" name=""/>
        <dsp:cNvSpPr/>
      </dsp:nvSpPr>
      <dsp:spPr>
        <a:xfrm>
          <a:off x="2051405" y="779967"/>
          <a:ext cx="2881809" cy="39089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Intermitente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Limitado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Extenso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Generalizado</a:t>
          </a:r>
        </a:p>
      </dsp:txBody>
      <dsp:txXfrm>
        <a:off x="2051405" y="779967"/>
        <a:ext cx="2881809" cy="3908983"/>
      </dsp:txXfrm>
    </dsp:sp>
    <dsp:sp modelId="{07625333-A6E4-3A4B-8E72-C21DA7A04309}">
      <dsp:nvSpPr>
        <dsp:cNvPr id="0" name=""/>
        <dsp:cNvSpPr/>
      </dsp:nvSpPr>
      <dsp:spPr>
        <a:xfrm>
          <a:off x="5274122" y="721978"/>
          <a:ext cx="2881809" cy="39089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Independiente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Semi independiente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Semi Dependiente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Dependiente</a:t>
          </a:r>
        </a:p>
      </dsp:txBody>
      <dsp:txXfrm>
        <a:off x="5274122" y="721978"/>
        <a:ext cx="2881809" cy="3908983"/>
      </dsp:txXfrm>
    </dsp:sp>
    <dsp:sp modelId="{8DC89003-55FB-9D43-BCCB-9561461E30CA}">
      <dsp:nvSpPr>
        <dsp:cNvPr id="0" name=""/>
        <dsp:cNvSpPr/>
      </dsp:nvSpPr>
      <dsp:spPr>
        <a:xfrm rot="16200000">
          <a:off x="-905216" y="1460314"/>
          <a:ext cx="3901440" cy="1108388"/>
        </a:xfrm>
        <a:prstGeom prst="rightArrow">
          <a:avLst>
            <a:gd name="adj1" fmla="val 49830"/>
            <a:gd name="adj2" fmla="val 6066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Niveles </a:t>
          </a:r>
          <a:r>
            <a:rPr lang="es-ES" sz="2500" kern="1200"/>
            <a:t>de apoyo</a:t>
          </a:r>
          <a:endParaRPr lang="es-ES" sz="2500" kern="1200" dirty="0"/>
        </a:p>
      </dsp:txBody>
      <dsp:txXfrm>
        <a:off x="-737701" y="1905869"/>
        <a:ext cx="3566409" cy="552310"/>
      </dsp:txXfrm>
    </dsp:sp>
    <dsp:sp modelId="{14399A88-8C3D-7F49-B979-EA98C7093C56}">
      <dsp:nvSpPr>
        <dsp:cNvPr id="0" name=""/>
        <dsp:cNvSpPr/>
      </dsp:nvSpPr>
      <dsp:spPr>
        <a:xfrm rot="5400000">
          <a:off x="7300071" y="2871227"/>
          <a:ext cx="3901440" cy="1108388"/>
        </a:xfrm>
        <a:prstGeom prst="rightArrow">
          <a:avLst>
            <a:gd name="adj1" fmla="val 49830"/>
            <a:gd name="adj2" fmla="val 6066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Independencia </a:t>
          </a:r>
        </a:p>
      </dsp:txBody>
      <dsp:txXfrm>
        <a:off x="7467587" y="2981751"/>
        <a:ext cx="3566409" cy="552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49C-3F8D-4E6F-934C-C020CEA0DB87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79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49C-3F8D-4E6F-934C-C020CEA0DB87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407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49C-3F8D-4E6F-934C-C020CEA0DB87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277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49C-3F8D-4E6F-934C-C020CEA0DB87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368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49C-3F8D-4E6F-934C-C020CEA0DB87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351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49C-3F8D-4E6F-934C-C020CEA0DB87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210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49C-3F8D-4E6F-934C-C020CEA0DB87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422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49C-3F8D-4E6F-934C-C020CEA0DB87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47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49C-3F8D-4E6F-934C-C020CEA0DB87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953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49C-3F8D-4E6F-934C-C020CEA0DB87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973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D49C-3F8D-4E6F-934C-C020CEA0DB87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49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5D49C-3F8D-4E6F-934C-C020CEA0DB87}" type="datetimeFigureOut">
              <a:rPr lang="es-CO" smtClean="0"/>
              <a:t>11/04/2025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00A41-D39E-46FE-A8D3-7645CD8193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53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jpe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jpeg"/><Relationship Id="rId7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2.jpeg"/><Relationship Id="rId7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x.doi.org/10.6018/eglobal.444151" TargetMode="External"/><Relationship Id="rId5" Type="http://schemas.openxmlformats.org/officeDocument/2006/relationships/hyperlink" Target="https://doi.org/10.3233/TAD-2008-20402" TargetMode="Externa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jpe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jpe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1078910" y="1349403"/>
            <a:ext cx="9846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ES" sz="2800" b="1" dirty="0">
                <a:solidFill>
                  <a:srgbClr val="082547"/>
                </a:solidFill>
                <a:latin typeface="+mj-lt"/>
              </a:rPr>
              <a:t>Tecnología y Terapia Ocupacional para el acompañamiento en Actividades de la Vida Diaria en el Parkinson   </a:t>
            </a:r>
            <a:endParaRPr lang="es-CO" sz="2800" dirty="0">
              <a:solidFill>
                <a:srgbClr val="008DBD"/>
              </a:solidFill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0617B93-6069-4F9D-B21B-4C67CA769FC6}"/>
              </a:ext>
            </a:extLst>
          </p:cNvPr>
          <p:cNvSpPr txBox="1"/>
          <p:nvPr/>
        </p:nvSpPr>
        <p:spPr>
          <a:xfrm>
            <a:off x="2368020" y="4384674"/>
            <a:ext cx="70764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Angélica Alarcón García </a:t>
            </a:r>
          </a:p>
          <a:p>
            <a:pPr algn="ctr"/>
            <a:r>
              <a:rPr lang="es-ES" sz="2000" dirty="0"/>
              <a:t>Coordinadora Terapia Ocupacional Mg Neurociencias</a:t>
            </a:r>
          </a:p>
          <a:p>
            <a:pPr algn="ctr"/>
            <a:r>
              <a:rPr lang="es-ES" sz="2000" dirty="0"/>
              <a:t>Fundación Universitaria María Cano</a:t>
            </a:r>
          </a:p>
          <a:p>
            <a:pPr algn="ctr"/>
            <a:r>
              <a:rPr lang="es-ES" sz="2000" dirty="0"/>
              <a:t>Medellín</a:t>
            </a:r>
          </a:p>
          <a:p>
            <a:pPr algn="ctr"/>
            <a:r>
              <a:rPr lang="es-ES" sz="2000" dirty="0"/>
              <a:t>angelica.alarcon@fumc.edu.co</a:t>
            </a:r>
            <a:endParaRPr lang="es-CO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5D6C3A2-4CCC-4F97-9579-AEB9003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06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D6C3A2-4CCC-4F97-9579-AEB9003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9C52DB5-4BDB-4BBD-B367-FBC24B837842}"/>
              </a:ext>
            </a:extLst>
          </p:cNvPr>
          <p:cNvCxnSpPr/>
          <p:nvPr/>
        </p:nvCxnSpPr>
        <p:spPr>
          <a:xfrm>
            <a:off x="6053194" y="945859"/>
            <a:ext cx="0" cy="58053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656BDA-72C6-47B2-8D93-CD9EB956D807}"/>
              </a:ext>
            </a:extLst>
          </p:cNvPr>
          <p:cNvSpPr txBox="1"/>
          <p:nvPr/>
        </p:nvSpPr>
        <p:spPr>
          <a:xfrm>
            <a:off x="2268004" y="1073449"/>
            <a:ext cx="1522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002060"/>
                </a:solidFill>
              </a:rPr>
              <a:t>Extenso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433179B-85E1-4440-938D-BC609AADFCF8}"/>
              </a:ext>
            </a:extLst>
          </p:cNvPr>
          <p:cNvSpPr txBox="1"/>
          <p:nvPr/>
        </p:nvSpPr>
        <p:spPr>
          <a:xfrm>
            <a:off x="7756512" y="1174410"/>
            <a:ext cx="3311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002060"/>
                </a:solidFill>
              </a:rPr>
              <a:t>Semi Dependiente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1A0F6F7-8C74-4270-B614-8C4359019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758" y="1989287"/>
            <a:ext cx="3734756" cy="21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uándo se convierte en dependiente un anciano? – Blog Enfermeras a  Domicilio El Salvador | SEHOGAR">
            <a:extLst>
              <a:ext uri="{FF2B5EF4-FFF2-40B4-BE49-F238E27FC236}">
                <a16:creationId xmlns:a16="http://schemas.microsoft.com/office/drawing/2014/main" id="{114A5D14-4CE0-4F42-988C-095EC0C10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3" y="1977081"/>
            <a:ext cx="3101593" cy="206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ependencia en la tercera edad: noticias y artículos">
            <a:extLst>
              <a:ext uri="{FF2B5EF4-FFF2-40B4-BE49-F238E27FC236}">
                <a16:creationId xmlns:a16="http://schemas.microsoft.com/office/drawing/2014/main" id="{20D08E8E-56F9-4956-AAEF-79E5A9DF4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40" y="4196930"/>
            <a:ext cx="3674901" cy="232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La persona dependiente">
            <a:extLst>
              <a:ext uri="{FF2B5EF4-FFF2-40B4-BE49-F238E27FC236}">
                <a16:creationId xmlns:a16="http://schemas.microsoft.com/office/drawing/2014/main" id="{83950917-CD53-478E-A19E-63B8E0965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73" y="4460688"/>
            <a:ext cx="2185620" cy="194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81901ED-AD15-952F-5F0B-B9598EF73D9C}"/>
              </a:ext>
            </a:extLst>
          </p:cNvPr>
          <p:cNvSpPr txBox="1"/>
          <p:nvPr/>
        </p:nvSpPr>
        <p:spPr>
          <a:xfrm>
            <a:off x="3235532" y="194535"/>
            <a:ext cx="662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CO" sz="2800" b="1" dirty="0">
                <a:solidFill>
                  <a:srgbClr val="002060"/>
                </a:solidFill>
              </a:rPr>
              <a:t>Independencia, AVD y tipos de apoyo </a:t>
            </a:r>
            <a:r>
              <a:rPr lang="es-ES" sz="2800" b="1" dirty="0">
                <a:solidFill>
                  <a:srgbClr val="082547"/>
                </a:solidFill>
                <a:latin typeface="+mj-lt"/>
              </a:rPr>
              <a:t> </a:t>
            </a:r>
            <a:endParaRPr lang="es-CO" sz="2800" dirty="0">
              <a:solidFill>
                <a:srgbClr val="008DBD"/>
              </a:solidFill>
              <a:latin typeface="+mj-lt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E3A84D83-3AA7-F6C9-9B06-7DADB8ACDAA7}"/>
              </a:ext>
            </a:extLst>
          </p:cNvPr>
          <p:cNvSpPr/>
          <p:nvPr/>
        </p:nvSpPr>
        <p:spPr>
          <a:xfrm>
            <a:off x="3060354" y="280073"/>
            <a:ext cx="435429" cy="3265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0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D6C3A2-4CCC-4F97-9579-AEB9003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BF20697-0FBB-4376-9A0C-BEF2EDD36219}"/>
              </a:ext>
            </a:extLst>
          </p:cNvPr>
          <p:cNvCxnSpPr/>
          <p:nvPr/>
        </p:nvCxnSpPr>
        <p:spPr>
          <a:xfrm>
            <a:off x="6175699" y="859327"/>
            <a:ext cx="0" cy="58053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55511C-8936-4C35-A104-F8025B293AD8}"/>
              </a:ext>
            </a:extLst>
          </p:cNvPr>
          <p:cNvSpPr txBox="1"/>
          <p:nvPr/>
        </p:nvSpPr>
        <p:spPr>
          <a:xfrm>
            <a:off x="2390509" y="986917"/>
            <a:ext cx="2421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002060"/>
                </a:solidFill>
              </a:rPr>
              <a:t>Generalizado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EA70C1-71CB-44C4-8A47-AD44E5991259}"/>
              </a:ext>
            </a:extLst>
          </p:cNvPr>
          <p:cNvSpPr txBox="1"/>
          <p:nvPr/>
        </p:nvSpPr>
        <p:spPr>
          <a:xfrm>
            <a:off x="8178165" y="969196"/>
            <a:ext cx="2383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002060"/>
                </a:solidFill>
              </a:rPr>
              <a:t>Dependiente</a:t>
            </a:r>
          </a:p>
        </p:txBody>
      </p:sp>
      <p:pic>
        <p:nvPicPr>
          <p:cNvPr id="13" name="Picture 2" descr="Adultos mayores tendrán seguro de protección a la dependencia – SABIDURIA">
            <a:extLst>
              <a:ext uri="{FF2B5EF4-FFF2-40B4-BE49-F238E27FC236}">
                <a16:creationId xmlns:a16="http://schemas.microsoft.com/office/drawing/2014/main" id="{0B431A56-ED95-4D95-8A35-21A589027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2" y="1731197"/>
            <a:ext cx="3806337" cy="214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8 Secretos imprescindibles para empatizar con el adulto mayor">
            <a:extLst>
              <a:ext uri="{FF2B5EF4-FFF2-40B4-BE49-F238E27FC236}">
                <a16:creationId xmlns:a16="http://schemas.microsoft.com/office/drawing/2014/main" id="{4D4A6F9B-CA98-43DC-B0DC-0492A227A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87" y="4108754"/>
            <a:ext cx="4735623" cy="270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uidados Geriátricos en Personas Dependientes - Felizvita">
            <a:extLst>
              <a:ext uri="{FF2B5EF4-FFF2-40B4-BE49-F238E27FC236}">
                <a16:creationId xmlns:a16="http://schemas.microsoft.com/office/drawing/2014/main" id="{CA4AC2E9-B8D9-450E-A09C-C6E9CC124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78" y="2603067"/>
            <a:ext cx="4517065" cy="271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7C2B12-D719-2C76-DCD1-387E05A1E740}"/>
              </a:ext>
            </a:extLst>
          </p:cNvPr>
          <p:cNvSpPr txBox="1"/>
          <p:nvPr/>
        </p:nvSpPr>
        <p:spPr>
          <a:xfrm>
            <a:off x="3235532" y="194535"/>
            <a:ext cx="662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CO" sz="2800" b="1" dirty="0">
                <a:solidFill>
                  <a:srgbClr val="002060"/>
                </a:solidFill>
              </a:rPr>
              <a:t>Independencia, AVD y tipos de apoyo </a:t>
            </a:r>
            <a:r>
              <a:rPr lang="es-ES" sz="2800" b="1" dirty="0">
                <a:solidFill>
                  <a:srgbClr val="082547"/>
                </a:solidFill>
                <a:latin typeface="+mj-lt"/>
              </a:rPr>
              <a:t> </a:t>
            </a:r>
            <a:endParaRPr lang="es-CO" sz="2800" dirty="0">
              <a:solidFill>
                <a:srgbClr val="008DBD"/>
              </a:solidFill>
              <a:latin typeface="+mj-lt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4F12306A-8081-AB4D-C14F-90F5DE7C0D30}"/>
              </a:ext>
            </a:extLst>
          </p:cNvPr>
          <p:cNvSpPr/>
          <p:nvPr/>
        </p:nvSpPr>
        <p:spPr>
          <a:xfrm>
            <a:off x="3060354" y="280073"/>
            <a:ext cx="435429" cy="3265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12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D6C3A2-4CCC-4F97-9579-AEB9003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1AAC79-8A3B-44A7-6E94-F32BD9DEAFC2}"/>
              </a:ext>
            </a:extLst>
          </p:cNvPr>
          <p:cNvSpPr txBox="1"/>
          <p:nvPr/>
        </p:nvSpPr>
        <p:spPr>
          <a:xfrm>
            <a:off x="538063" y="3152924"/>
            <a:ext cx="2365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Tecnología de apoyo / asistencia</a:t>
            </a:r>
          </a:p>
          <a:p>
            <a:pPr algn="ctr"/>
            <a:r>
              <a:rPr lang="es-CO" sz="2800" dirty="0"/>
              <a:t>(</a:t>
            </a:r>
            <a:r>
              <a:rPr lang="es-CO" sz="2000" dirty="0">
                <a:effectLst/>
              </a:rPr>
              <a:t>Muras JA, Stokes EK, </a:t>
            </a:r>
            <a:r>
              <a:rPr lang="es-CO" sz="2000" dirty="0" err="1">
                <a:effectLst/>
              </a:rPr>
              <a:t>Cahill</a:t>
            </a:r>
            <a:r>
              <a:rPr lang="es-CO" sz="2000" dirty="0">
                <a:effectLst/>
              </a:rPr>
              <a:t> V.  2013</a:t>
            </a:r>
            <a:r>
              <a:rPr lang="es-CO" sz="2800" dirty="0">
                <a:effectLst/>
              </a:rPr>
              <a:t>)</a:t>
            </a:r>
            <a:endParaRPr lang="es-CO" sz="2800" dirty="0"/>
          </a:p>
        </p:txBody>
      </p:sp>
      <p:sp>
        <p:nvSpPr>
          <p:cNvPr id="17" name="Abrir llave 16">
            <a:extLst>
              <a:ext uri="{FF2B5EF4-FFF2-40B4-BE49-F238E27FC236}">
                <a16:creationId xmlns:a16="http://schemas.microsoft.com/office/drawing/2014/main" id="{0AED49F0-DB68-BCBC-F49F-6FF9A5D56A66}"/>
              </a:ext>
            </a:extLst>
          </p:cNvPr>
          <p:cNvSpPr/>
          <p:nvPr/>
        </p:nvSpPr>
        <p:spPr>
          <a:xfrm>
            <a:off x="2951746" y="1491916"/>
            <a:ext cx="721896" cy="4860758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CDC647E-6F93-080F-1B98-4B65C04E6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6"/>
          <a:stretch/>
        </p:blipFill>
        <p:spPr bwMode="auto">
          <a:xfrm>
            <a:off x="3145972" y="1201783"/>
            <a:ext cx="9296400" cy="53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8E2C99F6-924B-9565-0F67-079DF7D60808}"/>
              </a:ext>
            </a:extLst>
          </p:cNvPr>
          <p:cNvSpPr txBox="1"/>
          <p:nvPr/>
        </p:nvSpPr>
        <p:spPr>
          <a:xfrm>
            <a:off x="3235532" y="194535"/>
            <a:ext cx="662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CO" sz="2800" b="1" dirty="0">
                <a:solidFill>
                  <a:srgbClr val="002060"/>
                </a:solidFill>
              </a:rPr>
              <a:t>Independencia, AVD y tipos de apoyo </a:t>
            </a:r>
            <a:r>
              <a:rPr lang="es-ES" sz="2800" b="1" dirty="0">
                <a:solidFill>
                  <a:srgbClr val="082547"/>
                </a:solidFill>
                <a:latin typeface="+mj-lt"/>
              </a:rPr>
              <a:t> </a:t>
            </a:r>
            <a:endParaRPr lang="es-CO" sz="2800" dirty="0">
              <a:solidFill>
                <a:srgbClr val="008DBD"/>
              </a:solidFill>
              <a:latin typeface="+mj-lt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D6DCA0C6-8FD4-29D6-25F0-6900D43879C2}"/>
              </a:ext>
            </a:extLst>
          </p:cNvPr>
          <p:cNvSpPr/>
          <p:nvPr/>
        </p:nvSpPr>
        <p:spPr>
          <a:xfrm>
            <a:off x="3060354" y="280073"/>
            <a:ext cx="435429" cy="3265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53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416D7-1E86-6471-0DBE-C1F38137C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4F6D3C-E996-E4C1-5805-E80D91A943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CA87C38-62F4-CBA4-0254-5EE4B0348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A53AD65-9DF2-C121-FCEA-B02F998C93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C797C465-ED3C-6969-0682-409124350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37" y="696779"/>
            <a:ext cx="7345018" cy="591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BA02C956-ECC6-BC82-EB5F-B064F82FE5ED}"/>
              </a:ext>
            </a:extLst>
          </p:cNvPr>
          <p:cNvSpPr/>
          <p:nvPr/>
        </p:nvSpPr>
        <p:spPr>
          <a:xfrm>
            <a:off x="2495665" y="1385949"/>
            <a:ext cx="1802492" cy="126836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29EF3D-8C6B-9042-BB7B-59566984FE88}"/>
              </a:ext>
            </a:extLst>
          </p:cNvPr>
          <p:cNvSpPr txBox="1"/>
          <p:nvPr/>
        </p:nvSpPr>
        <p:spPr>
          <a:xfrm>
            <a:off x="3235532" y="194535"/>
            <a:ext cx="662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CO" sz="2800" b="1" dirty="0">
                <a:solidFill>
                  <a:srgbClr val="002060"/>
                </a:solidFill>
              </a:rPr>
              <a:t>Independencia, AVD y tipos de apoyo </a:t>
            </a:r>
            <a:r>
              <a:rPr lang="es-ES" sz="2800" b="1" dirty="0">
                <a:solidFill>
                  <a:srgbClr val="082547"/>
                </a:solidFill>
                <a:latin typeface="+mj-lt"/>
              </a:rPr>
              <a:t> </a:t>
            </a:r>
            <a:endParaRPr lang="es-CO" sz="2800" dirty="0">
              <a:solidFill>
                <a:srgbClr val="008DBD"/>
              </a:solidFill>
              <a:latin typeface="+mj-lt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7D7216F-8004-F673-98D2-89FF5C8A0421}"/>
              </a:ext>
            </a:extLst>
          </p:cNvPr>
          <p:cNvSpPr/>
          <p:nvPr/>
        </p:nvSpPr>
        <p:spPr>
          <a:xfrm>
            <a:off x="3060354" y="280073"/>
            <a:ext cx="435429" cy="3265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06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6E400-1E62-A5C6-EDDE-2243F980D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5D709C-CA07-8646-860E-54E9441E8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72164D9-C4F1-FC87-2651-24BB589308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F0072BA-01A2-B81E-79B3-0BB727DEC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EAD3377-DC58-4703-5463-9F13C7F3CF64}"/>
              </a:ext>
            </a:extLst>
          </p:cNvPr>
          <p:cNvSpPr txBox="1"/>
          <p:nvPr/>
        </p:nvSpPr>
        <p:spPr>
          <a:xfrm>
            <a:off x="4074641" y="352852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002060"/>
                </a:solidFill>
              </a:rPr>
              <a:t>Tecnología de asistencia/apoyo para la participación en AVD</a:t>
            </a:r>
            <a:endParaRPr lang="es-CO" sz="1800" b="1" dirty="0">
              <a:solidFill>
                <a:srgbClr val="002060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2FCC763-1F2E-34A3-1891-4D1D24A57C21}"/>
              </a:ext>
            </a:extLst>
          </p:cNvPr>
          <p:cNvSpPr/>
          <p:nvPr/>
        </p:nvSpPr>
        <p:spPr>
          <a:xfrm>
            <a:off x="3545696" y="373843"/>
            <a:ext cx="435429" cy="326572"/>
          </a:xfrm>
          <a:prstGeom prst="ellipse">
            <a:avLst/>
          </a:prstGeom>
          <a:solidFill>
            <a:srgbClr val="D60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39D403-9D6B-1FE5-43D3-B1E5A785740F}"/>
              </a:ext>
            </a:extLst>
          </p:cNvPr>
          <p:cNvSpPr txBox="1"/>
          <p:nvPr/>
        </p:nvSpPr>
        <p:spPr>
          <a:xfrm>
            <a:off x="202770" y="2626440"/>
            <a:ext cx="2634711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dirty="0"/>
              <a:t>Las personas que presentan restricción de la movilidad del hombro, pérdida de la fuerza muscular, dolor y alteraciones de la sensibilidad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1AAD85E-F1B0-0280-8A3C-7AE326BA9202}"/>
              </a:ext>
            </a:extLst>
          </p:cNvPr>
          <p:cNvSpPr txBox="1"/>
          <p:nvPr/>
        </p:nvSpPr>
        <p:spPr>
          <a:xfrm>
            <a:off x="4204701" y="1207773"/>
            <a:ext cx="2118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Movilidad en cama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B2D9F09-4B54-D306-8ABA-F63BF8F1167D}"/>
              </a:ext>
            </a:extLst>
          </p:cNvPr>
          <p:cNvSpPr txBox="1"/>
          <p:nvPr/>
        </p:nvSpPr>
        <p:spPr>
          <a:xfrm>
            <a:off x="7409290" y="1124418"/>
            <a:ext cx="41302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dirty="0"/>
              <a:t>Cambiar o asumir diferentes posiciones</a:t>
            </a:r>
          </a:p>
          <a:p>
            <a:pPr algn="ctr"/>
            <a:r>
              <a:rPr lang="es-CO" dirty="0"/>
              <a:t>bajarse o subirse de la cama </a:t>
            </a:r>
          </a:p>
          <a:p>
            <a:pPr algn="ctr"/>
            <a:endParaRPr lang="es-CO" dirty="0"/>
          </a:p>
        </p:txBody>
      </p:sp>
      <p:sp>
        <p:nvSpPr>
          <p:cNvPr id="30" name="Abrir llave 29">
            <a:extLst>
              <a:ext uri="{FF2B5EF4-FFF2-40B4-BE49-F238E27FC236}">
                <a16:creationId xmlns:a16="http://schemas.microsoft.com/office/drawing/2014/main" id="{ADE3E584-4695-7F6A-D119-E34B47FDDBB3}"/>
              </a:ext>
            </a:extLst>
          </p:cNvPr>
          <p:cNvSpPr/>
          <p:nvPr/>
        </p:nvSpPr>
        <p:spPr>
          <a:xfrm>
            <a:off x="2882685" y="1115879"/>
            <a:ext cx="650929" cy="50524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Flecha derecha 30">
            <a:extLst>
              <a:ext uri="{FF2B5EF4-FFF2-40B4-BE49-F238E27FC236}">
                <a16:creationId xmlns:a16="http://schemas.microsoft.com/office/drawing/2014/main" id="{802906B9-2A60-13F2-C43A-3990ECC93AD9}"/>
              </a:ext>
            </a:extLst>
          </p:cNvPr>
          <p:cNvSpPr/>
          <p:nvPr/>
        </p:nvSpPr>
        <p:spPr>
          <a:xfrm>
            <a:off x="6648774" y="1332854"/>
            <a:ext cx="449450" cy="1859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176" name="Picture 8" descr="Ayudas para movilizar y levantar de la cama y traslados de pacientes o  personas mayores">
            <a:extLst>
              <a:ext uri="{FF2B5EF4-FFF2-40B4-BE49-F238E27FC236}">
                <a16:creationId xmlns:a16="http://schemas.microsoft.com/office/drawing/2014/main" id="{2B355289-52EB-3006-8A01-E8E7F0500E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2" b="14969"/>
          <a:stretch/>
        </p:blipFill>
        <p:spPr bwMode="auto">
          <a:xfrm>
            <a:off x="3502617" y="2200158"/>
            <a:ext cx="2898183" cy="282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Amazon.com: Vive Bastón de cama para personas mayores – Asa de cama – Barra  de agarre de altura ajustable – Ayuda a los adultos mayores a levantarse de  la cama – Asistencia">
            <a:extLst>
              <a:ext uri="{FF2B5EF4-FFF2-40B4-BE49-F238E27FC236}">
                <a16:creationId xmlns:a16="http://schemas.microsoft.com/office/drawing/2014/main" id="{62CFDE9E-7273-AB2F-AB1B-20E85EAE8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813" y="2231755"/>
            <a:ext cx="3045417" cy="304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arex Rieles de cama para adultos mayores, rieles de cama para adultos y  barra de apoyo de cama para ancianos, personas mayores, personas con – Yaxa  Colombia">
            <a:extLst>
              <a:ext uri="{FF2B5EF4-FFF2-40B4-BE49-F238E27FC236}">
                <a16:creationId xmlns:a16="http://schemas.microsoft.com/office/drawing/2014/main" id="{958E7482-E0DB-097C-FB1C-DAE8C2C8E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267" y="3285640"/>
            <a:ext cx="2295735" cy="343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D6C4794-9BE0-4D22-AB9A-A6E1660F322F}"/>
              </a:ext>
            </a:extLst>
          </p:cNvPr>
          <p:cNvSpPr/>
          <p:nvPr/>
        </p:nvSpPr>
        <p:spPr>
          <a:xfrm>
            <a:off x="426796" y="1800680"/>
            <a:ext cx="2168434" cy="442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HOMBRO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36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ADB02-3C32-E79B-4579-3F5E1DF73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2988CD7-F918-608C-87F2-EE68B14A7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2097DA-BD7F-4CEF-028E-E3AB24F6D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FB57F37-15FC-4EEC-F8F4-3E9339A61A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74352BB-4E0D-6372-F090-D4327E39B906}"/>
              </a:ext>
            </a:extLst>
          </p:cNvPr>
          <p:cNvSpPr txBox="1"/>
          <p:nvPr/>
        </p:nvSpPr>
        <p:spPr>
          <a:xfrm>
            <a:off x="4074641" y="352852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002060"/>
                </a:solidFill>
              </a:rPr>
              <a:t>Tecnología de asistencia/apoyo para la participación en AVD</a:t>
            </a:r>
            <a:endParaRPr lang="es-CO" sz="1800" b="1" dirty="0">
              <a:solidFill>
                <a:srgbClr val="002060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FE6A900-649A-0000-4524-0330D6621234}"/>
              </a:ext>
            </a:extLst>
          </p:cNvPr>
          <p:cNvSpPr/>
          <p:nvPr/>
        </p:nvSpPr>
        <p:spPr>
          <a:xfrm>
            <a:off x="3545696" y="373843"/>
            <a:ext cx="435429" cy="326572"/>
          </a:xfrm>
          <a:prstGeom prst="ellipse">
            <a:avLst/>
          </a:prstGeom>
          <a:solidFill>
            <a:srgbClr val="D60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0C5F978-2FD4-2BEC-6596-2D88B226CB11}"/>
              </a:ext>
            </a:extLst>
          </p:cNvPr>
          <p:cNvSpPr txBox="1"/>
          <p:nvPr/>
        </p:nvSpPr>
        <p:spPr>
          <a:xfrm>
            <a:off x="170482" y="2683129"/>
            <a:ext cx="2634711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dirty="0"/>
              <a:t>Las personas que presentan restricción de la movilidad del hombro, pérdida de la fuerza muscular, dolor y alteraciones de la sensibilidad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73E123B-1AC4-0D85-8FAB-F935B5CEE28D}"/>
              </a:ext>
            </a:extLst>
          </p:cNvPr>
          <p:cNvSpPr txBox="1"/>
          <p:nvPr/>
        </p:nvSpPr>
        <p:spPr>
          <a:xfrm>
            <a:off x="3209717" y="1210285"/>
            <a:ext cx="2452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dirty="0"/>
              <a:t>Actividades de acicalado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CA71882-920A-944C-9288-35B31AD3B06B}"/>
              </a:ext>
            </a:extLst>
          </p:cNvPr>
          <p:cNvSpPr txBox="1"/>
          <p:nvPr/>
        </p:nvSpPr>
        <p:spPr>
          <a:xfrm>
            <a:off x="7725382" y="1228507"/>
            <a:ext cx="3354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Aplicarse desodorante o peinarse</a:t>
            </a:r>
          </a:p>
        </p:txBody>
      </p:sp>
      <p:sp>
        <p:nvSpPr>
          <p:cNvPr id="30" name="Abrir llave 29">
            <a:extLst>
              <a:ext uri="{FF2B5EF4-FFF2-40B4-BE49-F238E27FC236}">
                <a16:creationId xmlns:a16="http://schemas.microsoft.com/office/drawing/2014/main" id="{F34EC710-D5C8-E505-E988-835EEB041D62}"/>
              </a:ext>
            </a:extLst>
          </p:cNvPr>
          <p:cNvSpPr/>
          <p:nvPr/>
        </p:nvSpPr>
        <p:spPr>
          <a:xfrm>
            <a:off x="2882685" y="1115879"/>
            <a:ext cx="650929" cy="50524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Flecha derecha 31">
            <a:extLst>
              <a:ext uri="{FF2B5EF4-FFF2-40B4-BE49-F238E27FC236}">
                <a16:creationId xmlns:a16="http://schemas.microsoft.com/office/drawing/2014/main" id="{BD00E926-C72C-0F8C-A53B-716D3BC51FC8}"/>
              </a:ext>
            </a:extLst>
          </p:cNvPr>
          <p:cNvSpPr/>
          <p:nvPr/>
        </p:nvSpPr>
        <p:spPr>
          <a:xfrm>
            <a:off x="6444712" y="1361268"/>
            <a:ext cx="449450" cy="1859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170" name="Picture 2" descr="Asistente de desodorante en aerosol, ayuda para la artritis, ayuda para  discapacitados, ayuda para la movilidad, dispositivo de asistencia, vida  independiente, herramienta de accesibilidad, ayuda para discapacitados -  Etsy España">
            <a:extLst>
              <a:ext uri="{FF2B5EF4-FFF2-40B4-BE49-F238E27FC236}">
                <a16:creationId xmlns:a16="http://schemas.microsoft.com/office/drawing/2014/main" id="{6768E7AE-90CA-9024-EA86-B1ECAB56E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47" y="2045776"/>
            <a:ext cx="2725755" cy="20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rtopedia López - prótesis, ortesis, sillas de ruedas - todo en ortopedia.  Jaen : Blog : Ayudas técnicas: cómo hacer nuestra vida más cómoda">
            <a:extLst>
              <a:ext uri="{FF2B5EF4-FFF2-40B4-BE49-F238E27FC236}">
                <a16:creationId xmlns:a16="http://schemas.microsoft.com/office/drawing/2014/main" id="{1621F182-C91A-2961-1681-C3340E04D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t="12430" b="15028"/>
          <a:stretch/>
        </p:blipFill>
        <p:spPr bwMode="auto">
          <a:xfrm>
            <a:off x="7849602" y="2107770"/>
            <a:ext cx="3916160" cy="203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yudas técnicas para el Baño">
            <a:extLst>
              <a:ext uri="{FF2B5EF4-FFF2-40B4-BE49-F238E27FC236}">
                <a16:creationId xmlns:a16="http://schemas.microsoft.com/office/drawing/2014/main" id="{D8EAC4BB-EEBC-F5D8-4115-B453EC9CA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t="40940" r="16177" b="-4117"/>
          <a:stretch/>
        </p:blipFill>
        <p:spPr bwMode="auto">
          <a:xfrm>
            <a:off x="6168324" y="4382591"/>
            <a:ext cx="2583051" cy="227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376AFE26-E53F-4E36-9B31-FB3610691432}"/>
              </a:ext>
            </a:extLst>
          </p:cNvPr>
          <p:cNvSpPr/>
          <p:nvPr/>
        </p:nvSpPr>
        <p:spPr>
          <a:xfrm>
            <a:off x="426796" y="1800680"/>
            <a:ext cx="2168434" cy="442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HOMBRO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46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5F3EA-0948-3F77-CC4D-CD548DFED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799B1E8-6E0F-FBEC-E2B1-B29BE7DAA3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61F202-E8A4-E127-D04C-9236634EC9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96B9B14-B896-73AA-E7B6-EF336285E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2CB60E9-0A65-243F-118D-496705AB8177}"/>
              </a:ext>
            </a:extLst>
          </p:cNvPr>
          <p:cNvSpPr txBox="1"/>
          <p:nvPr/>
        </p:nvSpPr>
        <p:spPr>
          <a:xfrm>
            <a:off x="4074641" y="352852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002060"/>
                </a:solidFill>
              </a:rPr>
              <a:t>Tecnología de asistencia/apoyo para la participación en AVD</a:t>
            </a:r>
            <a:endParaRPr lang="es-CO" sz="1800" b="1" dirty="0">
              <a:solidFill>
                <a:srgbClr val="002060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B1C1E5E-F560-4276-45D9-C2D61632DA5A}"/>
              </a:ext>
            </a:extLst>
          </p:cNvPr>
          <p:cNvSpPr/>
          <p:nvPr/>
        </p:nvSpPr>
        <p:spPr>
          <a:xfrm>
            <a:off x="3545696" y="373843"/>
            <a:ext cx="435429" cy="326572"/>
          </a:xfrm>
          <a:prstGeom prst="ellipse">
            <a:avLst/>
          </a:prstGeom>
          <a:solidFill>
            <a:srgbClr val="D60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89163F-BBC2-63E8-A07C-D763ACC5E07C}"/>
              </a:ext>
            </a:extLst>
          </p:cNvPr>
          <p:cNvSpPr txBox="1"/>
          <p:nvPr/>
        </p:nvSpPr>
        <p:spPr>
          <a:xfrm>
            <a:off x="278970" y="3024094"/>
            <a:ext cx="3004994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dirty="0"/>
              <a:t>Las personas que presentan restricción de la movilidad del hombro, pérdida de la fuerza muscular, dolor y alteraciones de la sensibilidad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64094E1-8201-5CDE-56F1-7C7B26930229}"/>
              </a:ext>
            </a:extLst>
          </p:cNvPr>
          <p:cNvSpPr txBox="1"/>
          <p:nvPr/>
        </p:nvSpPr>
        <p:spPr>
          <a:xfrm>
            <a:off x="5007577" y="1305371"/>
            <a:ext cx="1109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Vestido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883AF25-2E9C-AB5E-B6DD-8E76C1D8B90E}"/>
              </a:ext>
            </a:extLst>
          </p:cNvPr>
          <p:cNvSpPr txBox="1"/>
          <p:nvPr/>
        </p:nvSpPr>
        <p:spPr>
          <a:xfrm>
            <a:off x="8261800" y="1054255"/>
            <a:ext cx="3408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dirty="0"/>
              <a:t>Ponerse y quitarse una chaqueta o camisa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6CCF83A-861A-AC90-D93B-3A618F3FEF06}"/>
              </a:ext>
            </a:extLst>
          </p:cNvPr>
          <p:cNvSpPr txBox="1"/>
          <p:nvPr/>
        </p:nvSpPr>
        <p:spPr>
          <a:xfrm>
            <a:off x="4530270" y="4881857"/>
            <a:ext cx="18874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Actividades de mantenimiento de hogar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A801C4A-9C8D-6CD9-8C83-1F0E670210A3}"/>
              </a:ext>
            </a:extLst>
          </p:cNvPr>
          <p:cNvSpPr txBox="1"/>
          <p:nvPr/>
        </p:nvSpPr>
        <p:spPr>
          <a:xfrm>
            <a:off x="7065290" y="4856156"/>
            <a:ext cx="25436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dirty="0"/>
              <a:t>Sacar o guardar elementos de un armario alto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Poner ropa en el tendedero</a:t>
            </a:r>
          </a:p>
        </p:txBody>
      </p:sp>
      <p:sp>
        <p:nvSpPr>
          <p:cNvPr id="30" name="Abrir llave 29">
            <a:extLst>
              <a:ext uri="{FF2B5EF4-FFF2-40B4-BE49-F238E27FC236}">
                <a16:creationId xmlns:a16="http://schemas.microsoft.com/office/drawing/2014/main" id="{5000DD61-0F06-940A-E6F5-4CB4B18A74F6}"/>
              </a:ext>
            </a:extLst>
          </p:cNvPr>
          <p:cNvSpPr/>
          <p:nvPr/>
        </p:nvSpPr>
        <p:spPr>
          <a:xfrm>
            <a:off x="3409627" y="1456841"/>
            <a:ext cx="666427" cy="45410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Flecha derecha 32">
            <a:extLst>
              <a:ext uri="{FF2B5EF4-FFF2-40B4-BE49-F238E27FC236}">
                <a16:creationId xmlns:a16="http://schemas.microsoft.com/office/drawing/2014/main" id="{7D6E803F-CF2E-F6AE-1C42-F0F3C447EE01}"/>
              </a:ext>
            </a:extLst>
          </p:cNvPr>
          <p:cNvSpPr/>
          <p:nvPr/>
        </p:nvSpPr>
        <p:spPr>
          <a:xfrm>
            <a:off x="7217045" y="1327689"/>
            <a:ext cx="449450" cy="1859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Flecha derecha 33">
            <a:extLst>
              <a:ext uri="{FF2B5EF4-FFF2-40B4-BE49-F238E27FC236}">
                <a16:creationId xmlns:a16="http://schemas.microsoft.com/office/drawing/2014/main" id="{DAE52E87-7215-6913-16E4-0CB702326684}"/>
              </a:ext>
            </a:extLst>
          </p:cNvPr>
          <p:cNvSpPr/>
          <p:nvPr/>
        </p:nvSpPr>
        <p:spPr>
          <a:xfrm>
            <a:off x="6424049" y="5168685"/>
            <a:ext cx="449450" cy="1859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6" name="Imagen 35" descr="Imagen que contiene persona, interior, refrigerador, botella&#10;&#10;Descripción generada automáticamente">
            <a:extLst>
              <a:ext uri="{FF2B5EF4-FFF2-40B4-BE49-F238E27FC236}">
                <a16:creationId xmlns:a16="http://schemas.microsoft.com/office/drawing/2014/main" id="{BDAD07B3-FA4D-7EEA-4C14-9D93FEF32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75" y="4649491"/>
            <a:ext cx="2381903" cy="2100021"/>
          </a:xfrm>
          <a:prstGeom prst="rect">
            <a:avLst/>
          </a:prstGeom>
        </p:spPr>
      </p:pic>
      <p:pic>
        <p:nvPicPr>
          <p:cNvPr id="6146" name="Picture 2" descr="Ayudas técnicas para vestirse con un poco de ayuda.">
            <a:extLst>
              <a:ext uri="{FF2B5EF4-FFF2-40B4-BE49-F238E27FC236}">
                <a16:creationId xmlns:a16="http://schemas.microsoft.com/office/drawing/2014/main" id="{A46A5669-E66C-10CE-7BF0-40B2BC345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0515" r="10672" b="11729"/>
          <a:stretch/>
        </p:blipFill>
        <p:spPr bwMode="auto">
          <a:xfrm>
            <a:off x="4504841" y="1824006"/>
            <a:ext cx="2484895" cy="245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yudas para Vestir. Variedad DisponiblesAyudas para Vestir - Ortohispania">
            <a:extLst>
              <a:ext uri="{FF2B5EF4-FFF2-40B4-BE49-F238E27FC236}">
                <a16:creationId xmlns:a16="http://schemas.microsoft.com/office/drawing/2014/main" id="{B0DD5B29-2F41-4C2D-074C-5EBFF253A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919" y="1813302"/>
            <a:ext cx="2664416" cy="26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0CCE8CAA-16D4-4187-AF0E-5BE2A9BFC615}"/>
              </a:ext>
            </a:extLst>
          </p:cNvPr>
          <p:cNvSpPr/>
          <p:nvPr/>
        </p:nvSpPr>
        <p:spPr>
          <a:xfrm>
            <a:off x="840796" y="2022749"/>
            <a:ext cx="2168434" cy="442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HOMBRO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0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18BCE-47E1-1CA2-AAEC-2C616A0EC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53CDD5E-D425-FE22-F742-76F1B53A4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DD0891F-8152-5C1D-583B-083AD7B04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DAEAF23-36E6-5233-FC84-B557C32BD0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AD9CAE0-4623-CE54-E2B9-E57FFBCAA8EE}"/>
              </a:ext>
            </a:extLst>
          </p:cNvPr>
          <p:cNvSpPr txBox="1"/>
          <p:nvPr/>
        </p:nvSpPr>
        <p:spPr>
          <a:xfrm>
            <a:off x="4074641" y="352852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002060"/>
                </a:solidFill>
              </a:rPr>
              <a:t>Tecnología de asistencia/apoyo para la participación en AIVD</a:t>
            </a:r>
            <a:endParaRPr lang="es-CO" sz="1800" b="1" dirty="0">
              <a:solidFill>
                <a:srgbClr val="002060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D6F640B-AC2F-6B07-3494-A8931C2CCB87}"/>
              </a:ext>
            </a:extLst>
          </p:cNvPr>
          <p:cNvSpPr/>
          <p:nvPr/>
        </p:nvSpPr>
        <p:spPr>
          <a:xfrm>
            <a:off x="3545696" y="373843"/>
            <a:ext cx="435429" cy="326572"/>
          </a:xfrm>
          <a:prstGeom prst="ellipse">
            <a:avLst/>
          </a:prstGeom>
          <a:solidFill>
            <a:srgbClr val="D60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F804FDF-5180-4010-9F3F-A3D1FA1829BA}"/>
              </a:ext>
            </a:extLst>
          </p:cNvPr>
          <p:cNvSpPr/>
          <p:nvPr/>
        </p:nvSpPr>
        <p:spPr>
          <a:xfrm>
            <a:off x="618008" y="1872118"/>
            <a:ext cx="2168434" cy="442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MUÑECA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368C3AD-3436-4E78-A8E5-20B3740581B1}"/>
              </a:ext>
            </a:extLst>
          </p:cNvPr>
          <p:cNvSpPr txBox="1"/>
          <p:nvPr/>
        </p:nvSpPr>
        <p:spPr>
          <a:xfrm>
            <a:off x="246971" y="2551837"/>
            <a:ext cx="3004994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dirty="0"/>
              <a:t>Las personas que presentan restricción de la movilidad de la mano, </a:t>
            </a:r>
            <a:r>
              <a:rPr lang="es-ES" dirty="0"/>
              <a:t>limitación funcional es alta debido a que los agarres y pinzas se encuentran disminuidos</a:t>
            </a:r>
            <a:endParaRPr lang="es-CO" dirty="0"/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DE7A7538-F470-4B57-AB63-C3736FD7CE77}"/>
              </a:ext>
            </a:extLst>
          </p:cNvPr>
          <p:cNvSpPr/>
          <p:nvPr/>
        </p:nvSpPr>
        <p:spPr>
          <a:xfrm>
            <a:off x="3430196" y="1371116"/>
            <a:ext cx="666427" cy="45410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3728DDF-3A27-4AB3-82C1-D9E82F4F1ED4}"/>
              </a:ext>
            </a:extLst>
          </p:cNvPr>
          <p:cNvSpPr/>
          <p:nvPr/>
        </p:nvSpPr>
        <p:spPr>
          <a:xfrm>
            <a:off x="3981125" y="1674842"/>
            <a:ext cx="242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Actividad de vestido</a:t>
            </a:r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571DD7F-D639-4556-B30A-78E6E47EE428}"/>
              </a:ext>
            </a:extLst>
          </p:cNvPr>
          <p:cNvSpPr/>
          <p:nvPr/>
        </p:nvSpPr>
        <p:spPr>
          <a:xfrm>
            <a:off x="7025117" y="1319954"/>
            <a:ext cx="5166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Las principales tareas que presentan limitación al tener dolor en la muñeca es agarrar la camiseta, sostener el pantalón, colocarse los zapatos y amarrarse los cordones</a:t>
            </a:r>
            <a:endParaRPr lang="es-CO" dirty="0"/>
          </a:p>
        </p:txBody>
      </p:sp>
      <p:pic>
        <p:nvPicPr>
          <p:cNvPr id="1026" name="Picture 2" descr="Adaptaciones Y Ayudas Para El Vestido">
            <a:extLst>
              <a:ext uri="{FF2B5EF4-FFF2-40B4-BE49-F238E27FC236}">
                <a16:creationId xmlns:a16="http://schemas.microsoft.com/office/drawing/2014/main" id="{53ED2D24-C4C8-4D1A-AB35-FB481E03A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79" y="2689117"/>
            <a:ext cx="23907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porte Ayuda para Vestirse con una Mano | Pantalones — OrtoPrime">
            <a:extLst>
              <a:ext uri="{FF2B5EF4-FFF2-40B4-BE49-F238E27FC236}">
                <a16:creationId xmlns:a16="http://schemas.microsoft.com/office/drawing/2014/main" id="{FEB73F53-1009-486B-B366-EFEB12416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425" y="2689118"/>
            <a:ext cx="2143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 CONSEJOS PARA VESTIR A PERSONA CON INMOVILIDAD">
            <a:extLst>
              <a:ext uri="{FF2B5EF4-FFF2-40B4-BE49-F238E27FC236}">
                <a16:creationId xmlns:a16="http://schemas.microsoft.com/office/drawing/2014/main" id="{4B976F08-A512-4428-8F9B-8C087AB7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547" y="2689117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yudas para Vestir | Pinzas, Calzadores... - Asister">
            <a:extLst>
              <a:ext uri="{FF2B5EF4-FFF2-40B4-BE49-F238E27FC236}">
                <a16:creationId xmlns:a16="http://schemas.microsoft.com/office/drawing/2014/main" id="{813C2CB6-7E95-4D15-AE21-5CDF269C1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64" y="4840365"/>
            <a:ext cx="1664783" cy="16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26BFC938-0A70-4CE2-A516-EA9E5A690FFA}"/>
              </a:ext>
            </a:extLst>
          </p:cNvPr>
          <p:cNvSpPr/>
          <p:nvPr/>
        </p:nvSpPr>
        <p:spPr>
          <a:xfrm>
            <a:off x="6162124" y="1683446"/>
            <a:ext cx="961546" cy="229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7627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18BCE-47E1-1CA2-AAEC-2C616A0EC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53CDD5E-D425-FE22-F742-76F1B53A4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DD0891F-8152-5C1D-583B-083AD7B04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DAEAF23-36E6-5233-FC84-B557C32BD0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AD9CAE0-4623-CE54-E2B9-E57FFBCAA8EE}"/>
              </a:ext>
            </a:extLst>
          </p:cNvPr>
          <p:cNvSpPr txBox="1"/>
          <p:nvPr/>
        </p:nvSpPr>
        <p:spPr>
          <a:xfrm>
            <a:off x="4074641" y="352852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002060"/>
                </a:solidFill>
              </a:rPr>
              <a:t>Tecnología de asistencia/apoyo para la participación en AIVD</a:t>
            </a:r>
            <a:endParaRPr lang="es-CO" sz="1800" b="1" dirty="0">
              <a:solidFill>
                <a:srgbClr val="002060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D6F640B-AC2F-6B07-3494-A8931C2CCB87}"/>
              </a:ext>
            </a:extLst>
          </p:cNvPr>
          <p:cNvSpPr/>
          <p:nvPr/>
        </p:nvSpPr>
        <p:spPr>
          <a:xfrm>
            <a:off x="3545696" y="373843"/>
            <a:ext cx="435429" cy="326572"/>
          </a:xfrm>
          <a:prstGeom prst="ellipse">
            <a:avLst/>
          </a:prstGeom>
          <a:solidFill>
            <a:srgbClr val="D60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F804FDF-5180-4010-9F3F-A3D1FA1829BA}"/>
              </a:ext>
            </a:extLst>
          </p:cNvPr>
          <p:cNvSpPr/>
          <p:nvPr/>
        </p:nvSpPr>
        <p:spPr>
          <a:xfrm>
            <a:off x="618008" y="1872118"/>
            <a:ext cx="2168434" cy="442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MUÑECA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368C3AD-3436-4E78-A8E5-20B3740581B1}"/>
              </a:ext>
            </a:extLst>
          </p:cNvPr>
          <p:cNvSpPr txBox="1"/>
          <p:nvPr/>
        </p:nvSpPr>
        <p:spPr>
          <a:xfrm>
            <a:off x="246971" y="2551837"/>
            <a:ext cx="3004994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dirty="0"/>
              <a:t>Las personas que presentan restricción de la movilidad de la mano, </a:t>
            </a:r>
            <a:r>
              <a:rPr lang="es-ES" dirty="0"/>
              <a:t>limitación funcional es alta debido a que los agarres y pinzas se encuentran disminuidos</a:t>
            </a:r>
            <a:endParaRPr lang="es-CO" dirty="0"/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DE7A7538-F470-4B57-AB63-C3736FD7CE77}"/>
              </a:ext>
            </a:extLst>
          </p:cNvPr>
          <p:cNvSpPr/>
          <p:nvPr/>
        </p:nvSpPr>
        <p:spPr>
          <a:xfrm>
            <a:off x="3430196" y="1371116"/>
            <a:ext cx="666427" cy="45410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267E71C-E688-44D0-8F19-4E39E0FB50B5}"/>
              </a:ext>
            </a:extLst>
          </p:cNvPr>
          <p:cNvSpPr/>
          <p:nvPr/>
        </p:nvSpPr>
        <p:spPr>
          <a:xfrm>
            <a:off x="4219031" y="1300992"/>
            <a:ext cx="2645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Actividad de alimentación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192EDE1-8029-401B-98E6-801A313F7418}"/>
              </a:ext>
            </a:extLst>
          </p:cNvPr>
          <p:cNvSpPr/>
          <p:nvPr/>
        </p:nvSpPr>
        <p:spPr>
          <a:xfrm>
            <a:off x="7948134" y="1254385"/>
            <a:ext cx="3853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verter líquidos, manipular utensilios y accionar el cuchillo</a:t>
            </a:r>
            <a:endParaRPr lang="es-CO" dirty="0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FD8831F3-0AC0-4ECE-BBA7-951114707D53}"/>
              </a:ext>
            </a:extLst>
          </p:cNvPr>
          <p:cNvSpPr/>
          <p:nvPr/>
        </p:nvSpPr>
        <p:spPr>
          <a:xfrm>
            <a:off x="7158039" y="1371116"/>
            <a:ext cx="571500" cy="186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A6FCBB3-7A51-4957-BAD5-71FEBCA24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1616" y="4957285"/>
            <a:ext cx="3346749" cy="1405070"/>
          </a:xfrm>
          <a:prstGeom prst="rect">
            <a:avLst/>
          </a:prstGeom>
        </p:spPr>
      </p:pic>
      <p:pic>
        <p:nvPicPr>
          <p:cNvPr id="2050" name="Picture 2" descr="2 Kits cuchara y tenedor adaptados discapacidad, adulto mayor, parkinson,  mango grueso, fácil agarre Pekokavo">
            <a:extLst>
              <a:ext uri="{FF2B5EF4-FFF2-40B4-BE49-F238E27FC236}">
                <a16:creationId xmlns:a16="http://schemas.microsoft.com/office/drawing/2014/main" id="{335EE582-2C6B-4C47-B5CD-04FD87C60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616" y="2083605"/>
            <a:ext cx="3346749" cy="276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ministros Especiales Utensilios Adaptativos Juego Argentina | Ubuy">
            <a:extLst>
              <a:ext uri="{FF2B5EF4-FFF2-40B4-BE49-F238E27FC236}">
                <a16:creationId xmlns:a16="http://schemas.microsoft.com/office/drawing/2014/main" id="{A54BFCCA-8A5E-4C95-9646-D75C74DA1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54" y="3954873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ck de útencilios cubiertos para comer">
            <a:extLst>
              <a:ext uri="{FF2B5EF4-FFF2-40B4-BE49-F238E27FC236}">
                <a16:creationId xmlns:a16="http://schemas.microsoft.com/office/drawing/2014/main" id="{8B220FBF-DCD3-4E7A-97A9-082A94EDF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50311" r="10471" b="3120"/>
          <a:stretch/>
        </p:blipFill>
        <p:spPr bwMode="auto">
          <a:xfrm>
            <a:off x="4401245" y="1958474"/>
            <a:ext cx="2894542" cy="156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55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18BCE-47E1-1CA2-AAEC-2C616A0EC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53CDD5E-D425-FE22-F742-76F1B53A4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DD0891F-8152-5C1D-583B-083AD7B04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DAEAF23-36E6-5233-FC84-B557C32BD0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AD9CAE0-4623-CE54-E2B9-E57FFBCAA8EE}"/>
              </a:ext>
            </a:extLst>
          </p:cNvPr>
          <p:cNvSpPr txBox="1"/>
          <p:nvPr/>
        </p:nvSpPr>
        <p:spPr>
          <a:xfrm>
            <a:off x="4074641" y="352852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002060"/>
                </a:solidFill>
              </a:rPr>
              <a:t>Tecnología de asistencia/apoyo para la participación en AIVD</a:t>
            </a:r>
            <a:endParaRPr lang="es-CO" sz="1800" b="1" dirty="0">
              <a:solidFill>
                <a:srgbClr val="002060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D6F640B-AC2F-6B07-3494-A8931C2CCB87}"/>
              </a:ext>
            </a:extLst>
          </p:cNvPr>
          <p:cNvSpPr/>
          <p:nvPr/>
        </p:nvSpPr>
        <p:spPr>
          <a:xfrm>
            <a:off x="3545696" y="373843"/>
            <a:ext cx="435429" cy="326572"/>
          </a:xfrm>
          <a:prstGeom prst="ellipse">
            <a:avLst/>
          </a:prstGeom>
          <a:solidFill>
            <a:srgbClr val="D60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F804FDF-5180-4010-9F3F-A3D1FA1829BA}"/>
              </a:ext>
            </a:extLst>
          </p:cNvPr>
          <p:cNvSpPr/>
          <p:nvPr/>
        </p:nvSpPr>
        <p:spPr>
          <a:xfrm>
            <a:off x="618008" y="1872118"/>
            <a:ext cx="2168434" cy="442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MUÑECA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368C3AD-3436-4E78-A8E5-20B3740581B1}"/>
              </a:ext>
            </a:extLst>
          </p:cNvPr>
          <p:cNvSpPr txBox="1"/>
          <p:nvPr/>
        </p:nvSpPr>
        <p:spPr>
          <a:xfrm>
            <a:off x="246971" y="2551837"/>
            <a:ext cx="3004994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dirty="0"/>
              <a:t>Las personas que presentan restricción de la movilidad de la mano, </a:t>
            </a:r>
            <a:r>
              <a:rPr lang="es-ES" dirty="0"/>
              <a:t>limitación funcional es alta debido a que los agarres y pinzas se encuentran disminuidos</a:t>
            </a:r>
            <a:endParaRPr lang="es-CO" dirty="0"/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DE7A7538-F470-4B57-AB63-C3736FD7CE77}"/>
              </a:ext>
            </a:extLst>
          </p:cNvPr>
          <p:cNvSpPr/>
          <p:nvPr/>
        </p:nvSpPr>
        <p:spPr>
          <a:xfrm>
            <a:off x="3430196" y="1371116"/>
            <a:ext cx="666427" cy="45410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267E71C-E688-44D0-8F19-4E39E0FB50B5}"/>
              </a:ext>
            </a:extLst>
          </p:cNvPr>
          <p:cNvSpPr/>
          <p:nvPr/>
        </p:nvSpPr>
        <p:spPr>
          <a:xfrm>
            <a:off x="4219031" y="1300992"/>
            <a:ext cx="2645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Actividad de alimentación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192EDE1-8029-401B-98E6-801A313F7418}"/>
              </a:ext>
            </a:extLst>
          </p:cNvPr>
          <p:cNvSpPr/>
          <p:nvPr/>
        </p:nvSpPr>
        <p:spPr>
          <a:xfrm>
            <a:off x="7948134" y="1254385"/>
            <a:ext cx="3853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verter líquidos, manipular utensilios y accionar el cuchillo</a:t>
            </a:r>
            <a:endParaRPr lang="es-CO" dirty="0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FD8831F3-0AC0-4ECE-BBA7-951114707D53}"/>
              </a:ext>
            </a:extLst>
          </p:cNvPr>
          <p:cNvSpPr/>
          <p:nvPr/>
        </p:nvSpPr>
        <p:spPr>
          <a:xfrm>
            <a:off x="7158039" y="1371116"/>
            <a:ext cx="571500" cy="186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408D5B6-5023-4952-A369-FC3FD5002395}"/>
              </a:ext>
            </a:extLst>
          </p:cNvPr>
          <p:cNvSpPr/>
          <p:nvPr/>
        </p:nvSpPr>
        <p:spPr>
          <a:xfrm>
            <a:off x="4380260" y="3318451"/>
            <a:ext cx="220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err="1">
                <a:solidFill>
                  <a:srgbClr val="121212"/>
                </a:solidFill>
                <a:latin typeface="Playfair"/>
              </a:rPr>
              <a:t>Liftware</a:t>
            </a:r>
            <a:r>
              <a:rPr lang="es-CO" dirty="0">
                <a:solidFill>
                  <a:srgbClr val="121212"/>
                </a:solidFill>
                <a:latin typeface="Playfair"/>
              </a:rPr>
              <a:t>, la cuchara inteligente </a:t>
            </a:r>
            <a:endParaRPr lang="es-CO" b="0" i="0" dirty="0">
              <a:solidFill>
                <a:srgbClr val="121212"/>
              </a:solidFill>
              <a:effectLst/>
              <a:latin typeface="Playfair"/>
            </a:endParaRPr>
          </a:p>
        </p:txBody>
      </p:sp>
      <p:pic>
        <p:nvPicPr>
          <p:cNvPr id="3074" name="Picture 2" descr="Amazon.com: GYENNO Cuchara de Parkinson, utensilio adaptativo para temblor  esencial y enfermedad de Parkinson, ayudas de Parkinson para vivir con  tecnología estabilizadora dinámica y registro de temblor de : Salud y Hogar">
            <a:extLst>
              <a:ext uri="{FF2B5EF4-FFF2-40B4-BE49-F238E27FC236}">
                <a16:creationId xmlns:a16="http://schemas.microsoft.com/office/drawing/2014/main" id="{A001A9A0-615A-4BB7-8FF7-13DCE5882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179" y="2314262"/>
            <a:ext cx="4895212" cy="367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60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2458804" y="494950"/>
            <a:ext cx="662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ES" sz="2800" b="1" dirty="0">
                <a:solidFill>
                  <a:srgbClr val="002060"/>
                </a:solidFill>
              </a:rPr>
              <a:t>Desarrollo</a:t>
            </a:r>
            <a:r>
              <a:rPr lang="es-ES" sz="2800" b="1" dirty="0">
                <a:solidFill>
                  <a:srgbClr val="082547"/>
                </a:solidFill>
                <a:latin typeface="+mj-lt"/>
              </a:rPr>
              <a:t> </a:t>
            </a:r>
            <a:endParaRPr lang="es-CO" sz="2800" dirty="0">
              <a:solidFill>
                <a:srgbClr val="008DBD"/>
              </a:solidFill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D6C3A2-4CCC-4F97-9579-AEB9003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B01B62C-006B-4E83-BC6D-71411174E7CD}"/>
              </a:ext>
            </a:extLst>
          </p:cNvPr>
          <p:cNvSpPr txBox="1"/>
          <p:nvPr/>
        </p:nvSpPr>
        <p:spPr>
          <a:xfrm>
            <a:off x="1593378" y="2012675"/>
            <a:ext cx="95609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002060"/>
                </a:solidFill>
              </a:rPr>
              <a:t>Contextualización  </a:t>
            </a:r>
          </a:p>
          <a:p>
            <a:endParaRPr lang="es-CO" sz="2800" b="1" dirty="0">
              <a:solidFill>
                <a:srgbClr val="002060"/>
              </a:solidFill>
            </a:endParaRPr>
          </a:p>
          <a:p>
            <a:r>
              <a:rPr lang="es-CO" sz="2800" b="1" dirty="0">
                <a:solidFill>
                  <a:srgbClr val="002060"/>
                </a:solidFill>
              </a:rPr>
              <a:t>Independencia, AVD y tipos de apoyo</a:t>
            </a:r>
          </a:p>
          <a:p>
            <a:endParaRPr lang="es-CO" sz="2800" b="1" dirty="0">
              <a:solidFill>
                <a:srgbClr val="002060"/>
              </a:solidFill>
            </a:endParaRPr>
          </a:p>
          <a:p>
            <a:r>
              <a:rPr lang="es-ES" sz="2800" b="1" dirty="0">
                <a:solidFill>
                  <a:srgbClr val="002060"/>
                </a:solidFill>
              </a:rPr>
              <a:t>Tecnología de asistencia/apoyo para la participación en AVD</a:t>
            </a:r>
            <a:endParaRPr lang="es-CO" sz="2800" b="1" dirty="0">
              <a:solidFill>
                <a:srgbClr val="002060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E6291F8-5E4D-4A4F-8402-6CA68C49337D}"/>
              </a:ext>
            </a:extLst>
          </p:cNvPr>
          <p:cNvSpPr/>
          <p:nvPr/>
        </p:nvSpPr>
        <p:spPr>
          <a:xfrm>
            <a:off x="879298" y="2136308"/>
            <a:ext cx="435429" cy="326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1AB718C-24EA-41F3-A139-F0474781636E}"/>
              </a:ext>
            </a:extLst>
          </p:cNvPr>
          <p:cNvSpPr/>
          <p:nvPr/>
        </p:nvSpPr>
        <p:spPr>
          <a:xfrm>
            <a:off x="879297" y="2935705"/>
            <a:ext cx="435429" cy="3265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54EE5BF-A1CD-4EC0-9B6E-1E8FF7C52985}"/>
              </a:ext>
            </a:extLst>
          </p:cNvPr>
          <p:cNvSpPr/>
          <p:nvPr/>
        </p:nvSpPr>
        <p:spPr>
          <a:xfrm>
            <a:off x="888993" y="3809022"/>
            <a:ext cx="435429" cy="326572"/>
          </a:xfrm>
          <a:prstGeom prst="ellipse">
            <a:avLst/>
          </a:prstGeom>
          <a:solidFill>
            <a:srgbClr val="D60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1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18BCE-47E1-1CA2-AAEC-2C616A0EC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53CDD5E-D425-FE22-F742-76F1B53A4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DD0891F-8152-5C1D-583B-083AD7B04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DAEAF23-36E6-5233-FC84-B557C32BD0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AD9CAE0-4623-CE54-E2B9-E57FFBCAA8EE}"/>
              </a:ext>
            </a:extLst>
          </p:cNvPr>
          <p:cNvSpPr txBox="1"/>
          <p:nvPr/>
        </p:nvSpPr>
        <p:spPr>
          <a:xfrm>
            <a:off x="4074641" y="352852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002060"/>
                </a:solidFill>
              </a:rPr>
              <a:t>Tecnología de asistencia/apoyo para la participación en AIVD</a:t>
            </a:r>
            <a:endParaRPr lang="es-CO" sz="1800" b="1" dirty="0">
              <a:solidFill>
                <a:srgbClr val="002060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D6F640B-AC2F-6B07-3494-A8931C2CCB87}"/>
              </a:ext>
            </a:extLst>
          </p:cNvPr>
          <p:cNvSpPr/>
          <p:nvPr/>
        </p:nvSpPr>
        <p:spPr>
          <a:xfrm>
            <a:off x="3545696" y="373843"/>
            <a:ext cx="435429" cy="326572"/>
          </a:xfrm>
          <a:prstGeom prst="ellipse">
            <a:avLst/>
          </a:prstGeom>
          <a:solidFill>
            <a:srgbClr val="D60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F804FDF-5180-4010-9F3F-A3D1FA1829BA}"/>
              </a:ext>
            </a:extLst>
          </p:cNvPr>
          <p:cNvSpPr/>
          <p:nvPr/>
        </p:nvSpPr>
        <p:spPr>
          <a:xfrm>
            <a:off x="618008" y="1872118"/>
            <a:ext cx="2168434" cy="442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MUÑECA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368C3AD-3436-4E78-A8E5-20B3740581B1}"/>
              </a:ext>
            </a:extLst>
          </p:cNvPr>
          <p:cNvSpPr txBox="1"/>
          <p:nvPr/>
        </p:nvSpPr>
        <p:spPr>
          <a:xfrm>
            <a:off x="246971" y="2551837"/>
            <a:ext cx="3004994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dirty="0"/>
              <a:t>Las personas que presentan restricción de la movilidad de la mano, </a:t>
            </a:r>
            <a:r>
              <a:rPr lang="es-ES" dirty="0"/>
              <a:t>limitación funcional es alta debido a que los agarres y pinzas se encuentran disminuidos</a:t>
            </a:r>
            <a:endParaRPr lang="es-CO" dirty="0"/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DE7A7538-F470-4B57-AB63-C3736FD7CE77}"/>
              </a:ext>
            </a:extLst>
          </p:cNvPr>
          <p:cNvSpPr/>
          <p:nvPr/>
        </p:nvSpPr>
        <p:spPr>
          <a:xfrm>
            <a:off x="3430196" y="1371116"/>
            <a:ext cx="666427" cy="51130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267E71C-E688-44D0-8F19-4E39E0FB50B5}"/>
              </a:ext>
            </a:extLst>
          </p:cNvPr>
          <p:cNvSpPr/>
          <p:nvPr/>
        </p:nvSpPr>
        <p:spPr>
          <a:xfrm>
            <a:off x="4219031" y="1300992"/>
            <a:ext cx="2645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Actividad de alimentación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192EDE1-8029-401B-98E6-801A313F7418}"/>
              </a:ext>
            </a:extLst>
          </p:cNvPr>
          <p:cNvSpPr/>
          <p:nvPr/>
        </p:nvSpPr>
        <p:spPr>
          <a:xfrm>
            <a:off x="7948134" y="1254385"/>
            <a:ext cx="3853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verter líquidos, manipular utensilios y accionar el cuchillo</a:t>
            </a:r>
            <a:endParaRPr lang="es-CO" dirty="0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FD8831F3-0AC0-4ECE-BBA7-951114707D53}"/>
              </a:ext>
            </a:extLst>
          </p:cNvPr>
          <p:cNvSpPr/>
          <p:nvPr/>
        </p:nvSpPr>
        <p:spPr>
          <a:xfrm>
            <a:off x="7158039" y="1371116"/>
            <a:ext cx="571500" cy="186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76" name="Picture 4" descr="Horizontal">
            <a:extLst>
              <a:ext uri="{FF2B5EF4-FFF2-40B4-BE49-F238E27FC236}">
                <a16:creationId xmlns:a16="http://schemas.microsoft.com/office/drawing/2014/main" id="{7D547192-4278-4D02-9F24-3B7371391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729" y="1872118"/>
            <a:ext cx="3363061" cy="21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uchara para enfermos de Parkinson, nuevo utensilio chino | Luz Noticias">
            <a:extLst>
              <a:ext uri="{FF2B5EF4-FFF2-40B4-BE49-F238E27FC236}">
                <a16:creationId xmlns:a16="http://schemas.microsoft.com/office/drawing/2014/main" id="{3431AABE-6468-47D9-BE37-FB8BE04B0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090" y="195617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it completo cuchara y utensilios alimentación adulto mayor, discapacidad,  Parkinson,mango grueso, correa fácil agarre">
            <a:extLst>
              <a:ext uri="{FF2B5EF4-FFF2-40B4-BE49-F238E27FC236}">
                <a16:creationId xmlns:a16="http://schemas.microsoft.com/office/drawing/2014/main" id="{90808E40-B335-47E8-B85D-0F0160B47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33" y="4178137"/>
            <a:ext cx="2162487" cy="21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yenno Bravo Twist - Cuchara Parkinson - Mundo Amable">
            <a:extLst>
              <a:ext uri="{FF2B5EF4-FFF2-40B4-BE49-F238E27FC236}">
                <a16:creationId xmlns:a16="http://schemas.microsoft.com/office/drawing/2014/main" id="{035FC7B5-35DB-4494-BD45-FDC1293C8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 t="10531"/>
          <a:stretch/>
        </p:blipFill>
        <p:spPr bwMode="auto">
          <a:xfrm>
            <a:off x="7486650" y="4027171"/>
            <a:ext cx="2858048" cy="26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872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5E9D1-92F1-31C0-4CBD-7FD8E835F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E30CFED-EEE0-9CB7-AC9C-37D0DE1B3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138378B-0F06-5274-9C65-176518D6E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77AD5E2-CB29-DA80-1909-6652B0A2F5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1FED40-5761-4103-B020-EC1B58CFBBF4}"/>
              </a:ext>
            </a:extLst>
          </p:cNvPr>
          <p:cNvSpPr txBox="1"/>
          <p:nvPr/>
        </p:nvSpPr>
        <p:spPr>
          <a:xfrm>
            <a:off x="4074641" y="352852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sz="1800" b="1" dirty="0">
              <a:solidFill>
                <a:srgbClr val="002060"/>
              </a:solidFill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B7235EEE-A6EA-42BD-9016-C20D44584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64" y="54654"/>
            <a:ext cx="8462964" cy="650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35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5E9D1-92F1-31C0-4CBD-7FD8E835F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E30CFED-EEE0-9CB7-AC9C-37D0DE1B3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138378B-0F06-5274-9C65-176518D6E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77AD5E2-CB29-DA80-1909-6652B0A2F5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8D4AB6F0-48EA-D8EE-C26C-63C45C25FC2A}"/>
              </a:ext>
            </a:extLst>
          </p:cNvPr>
          <p:cNvSpPr/>
          <p:nvPr/>
        </p:nvSpPr>
        <p:spPr>
          <a:xfrm>
            <a:off x="3545696" y="373843"/>
            <a:ext cx="435429" cy="326572"/>
          </a:xfrm>
          <a:prstGeom prst="ellipse">
            <a:avLst/>
          </a:prstGeom>
          <a:solidFill>
            <a:srgbClr val="D60E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1FED40-5761-4103-B020-EC1B58CFBBF4}"/>
              </a:ext>
            </a:extLst>
          </p:cNvPr>
          <p:cNvSpPr txBox="1"/>
          <p:nvPr/>
        </p:nvSpPr>
        <p:spPr>
          <a:xfrm>
            <a:off x="4074641" y="352852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002060"/>
                </a:solidFill>
              </a:rPr>
              <a:t>CONCLUSIONES </a:t>
            </a:r>
            <a:endParaRPr lang="es-CO" sz="1800" b="1" dirty="0">
              <a:solidFill>
                <a:srgbClr val="00206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D463B08-A807-4E78-BD2A-598206EA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11" y="722184"/>
            <a:ext cx="7779489" cy="618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D15AD43-65FE-4BFD-9B72-BADD721BDD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498"/>
          <a:stretch/>
        </p:blipFill>
        <p:spPr>
          <a:xfrm>
            <a:off x="279346" y="2053499"/>
            <a:ext cx="4312152" cy="299984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CD3B8EA-DD91-4645-9875-47E4B175958C}"/>
              </a:ext>
            </a:extLst>
          </p:cNvPr>
          <p:cNvSpPr txBox="1"/>
          <p:nvPr/>
        </p:nvSpPr>
        <p:spPr>
          <a:xfrm>
            <a:off x="1194547" y="1350402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TERAPIA OCUPACIONAL</a:t>
            </a:r>
            <a:r>
              <a:rPr lang="es-ES" sz="1800" b="1" dirty="0">
                <a:solidFill>
                  <a:srgbClr val="002060"/>
                </a:solidFill>
              </a:rPr>
              <a:t> </a:t>
            </a:r>
            <a:endParaRPr lang="es-CO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81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04071-3AF4-757F-07B4-C3ACAD813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AC3606D1-C257-8D91-AF85-FE6CB85AADA0}"/>
              </a:ext>
            </a:extLst>
          </p:cNvPr>
          <p:cNvSpPr txBox="1"/>
          <p:nvPr/>
        </p:nvSpPr>
        <p:spPr>
          <a:xfrm>
            <a:off x="2741262" y="157464"/>
            <a:ext cx="662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CO" sz="2800" b="1" dirty="0">
                <a:solidFill>
                  <a:srgbClr val="002060"/>
                </a:solidFill>
              </a:rPr>
              <a:t>Referencias   </a:t>
            </a:r>
            <a:r>
              <a:rPr lang="es-ES" sz="2800" b="1" dirty="0">
                <a:solidFill>
                  <a:srgbClr val="082547"/>
                </a:solidFill>
                <a:latin typeface="+mj-lt"/>
              </a:rPr>
              <a:t> </a:t>
            </a:r>
            <a:endParaRPr lang="es-CO" sz="2800" dirty="0">
              <a:solidFill>
                <a:srgbClr val="008DBD"/>
              </a:solidFill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9F27D1-B029-9B91-A363-AD47B0101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D705E2-CE84-3671-FF0E-DFF7EA61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F6594D-1669-13C0-793F-20697DBAF3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069A6EA-64A6-A289-F508-396419B7BC57}"/>
              </a:ext>
            </a:extLst>
          </p:cNvPr>
          <p:cNvSpPr txBox="1"/>
          <p:nvPr/>
        </p:nvSpPr>
        <p:spPr>
          <a:xfrm>
            <a:off x="787921" y="1526695"/>
            <a:ext cx="10535194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CO" sz="1400" dirty="0">
                <a:effectLst/>
              </a:rPr>
              <a:t>Muras JA, Stokes EK, </a:t>
            </a:r>
            <a:r>
              <a:rPr lang="es-CO" sz="1400" dirty="0" err="1">
                <a:effectLst/>
              </a:rPr>
              <a:t>Cahill</a:t>
            </a:r>
            <a:r>
              <a:rPr lang="es-CO" sz="1400" dirty="0">
                <a:effectLst/>
              </a:rPr>
              <a:t> V. </a:t>
            </a:r>
            <a:r>
              <a:rPr lang="es-CO" sz="1400" dirty="0" err="1">
                <a:effectLst/>
              </a:rPr>
              <a:t>Assistive</a:t>
            </a:r>
            <a:r>
              <a:rPr lang="es-CO" sz="1400" dirty="0">
                <a:effectLst/>
              </a:rPr>
              <a:t> </a:t>
            </a:r>
            <a:r>
              <a:rPr lang="es-CO" sz="1400" dirty="0" err="1">
                <a:effectLst/>
              </a:rPr>
              <a:t>technology</a:t>
            </a:r>
            <a:r>
              <a:rPr lang="es-CO" sz="1400" dirty="0">
                <a:effectLst/>
              </a:rPr>
              <a:t> in </a:t>
            </a:r>
            <a:r>
              <a:rPr lang="es-CO" sz="1400" dirty="0" err="1">
                <a:effectLst/>
              </a:rPr>
              <a:t>everyday</a:t>
            </a:r>
            <a:r>
              <a:rPr lang="es-CO" sz="1400" dirty="0">
                <a:effectLst/>
              </a:rPr>
              <a:t> living &amp;#x2013; A </a:t>
            </a:r>
            <a:r>
              <a:rPr lang="es-CO" sz="1400" dirty="0" err="1">
                <a:effectLst/>
              </a:rPr>
              <a:t>user</a:t>
            </a:r>
            <a:r>
              <a:rPr lang="es-CO" sz="1400" dirty="0">
                <a:effectLst/>
              </a:rPr>
              <a:t> </a:t>
            </a:r>
            <a:r>
              <a:rPr lang="es-CO" sz="1400" dirty="0" err="1">
                <a:effectLst/>
              </a:rPr>
              <a:t>survey</a:t>
            </a:r>
            <a:r>
              <a:rPr lang="es-CO" sz="1400" dirty="0">
                <a:effectLst/>
              </a:rPr>
              <a:t> </a:t>
            </a:r>
            <a:r>
              <a:rPr lang="es-CO" sz="1400" dirty="0" err="1">
                <a:effectLst/>
              </a:rPr>
              <a:t>of</a:t>
            </a:r>
            <a:r>
              <a:rPr lang="es-CO" sz="1400" dirty="0">
                <a:effectLst/>
              </a:rPr>
              <a:t> </a:t>
            </a:r>
            <a:r>
              <a:rPr lang="es-CO" sz="1400" dirty="0" err="1">
                <a:effectLst/>
              </a:rPr>
              <a:t>people</a:t>
            </a:r>
            <a:r>
              <a:rPr lang="es-CO" sz="1400" dirty="0">
                <a:effectLst/>
              </a:rPr>
              <a:t> </a:t>
            </a:r>
            <a:r>
              <a:rPr lang="es-CO" sz="1400" dirty="0" err="1">
                <a:effectLst/>
              </a:rPr>
              <a:t>with</a:t>
            </a:r>
            <a:r>
              <a:rPr lang="es-CO" sz="1400" dirty="0">
                <a:effectLst/>
              </a:rPr>
              <a:t> </a:t>
            </a:r>
            <a:r>
              <a:rPr lang="es-CO" sz="1400" dirty="0" err="1">
                <a:effectLst/>
              </a:rPr>
              <a:t>Parkinson’s</a:t>
            </a:r>
            <a:r>
              <a:rPr lang="es-CO" sz="1400" dirty="0">
                <a:effectLst/>
              </a:rPr>
              <a:t> </a:t>
            </a:r>
            <a:r>
              <a:rPr lang="es-CO" sz="1400" dirty="0" err="1">
                <a:effectLst/>
              </a:rPr>
              <a:t>disease</a:t>
            </a:r>
            <a:r>
              <a:rPr lang="es-CO" sz="1400" dirty="0">
                <a:effectLst/>
              </a:rPr>
              <a:t>. </a:t>
            </a:r>
            <a:r>
              <a:rPr lang="es-CO" sz="1400" i="1" dirty="0" err="1">
                <a:effectLst/>
              </a:rPr>
              <a:t>Technology</a:t>
            </a:r>
            <a:r>
              <a:rPr lang="es-CO" sz="1400" i="1" dirty="0">
                <a:effectLst/>
              </a:rPr>
              <a:t> and </a:t>
            </a:r>
            <a:r>
              <a:rPr lang="es-CO" sz="1400" i="1" dirty="0" err="1">
                <a:effectLst/>
              </a:rPr>
              <a:t>Disability</a:t>
            </a:r>
            <a:r>
              <a:rPr lang="es-CO" sz="1400" dirty="0">
                <a:effectLst/>
              </a:rPr>
              <a:t>. 2008;20(4):271-282. doi:</a:t>
            </a:r>
            <a:r>
              <a:rPr lang="es-CO" sz="1400" u="sng" dirty="0">
                <a:solidFill>
                  <a:srgbClr val="046FF8"/>
                </a:solidFill>
                <a:effectLst/>
                <a:hlinkClick r:id="rId5"/>
              </a:rPr>
              <a:t>10.3233/TAD-2008-20402</a:t>
            </a:r>
            <a:r>
              <a:rPr lang="es-CO" sz="1400" u="sng" dirty="0">
                <a:solidFill>
                  <a:srgbClr val="046FF8"/>
                </a:solidFill>
              </a:rPr>
              <a:t> </a:t>
            </a:r>
            <a:r>
              <a:rPr lang="es-CO" sz="1400" dirty="0" err="1">
                <a:effectLst/>
              </a:rPr>
              <a:t>Copy</a:t>
            </a:r>
            <a:r>
              <a:rPr lang="es-CO" sz="1400" dirty="0">
                <a:effectLst/>
              </a:rPr>
              <a:t> </a:t>
            </a:r>
            <a:r>
              <a:rPr lang="es-CO" sz="1400" dirty="0" err="1">
                <a:effectLst/>
              </a:rPr>
              <a:t>Citation</a:t>
            </a:r>
            <a:endParaRPr lang="es-CO" sz="1400" dirty="0">
              <a:effectLst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CO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es-CO" sz="1400" b="0" i="0" dirty="0">
                <a:solidFill>
                  <a:srgbClr val="000000"/>
                </a:solidFill>
                <a:effectLst/>
              </a:rPr>
              <a:t>Novo Lima, </a:t>
            </a:r>
            <a:r>
              <a:rPr lang="es-CO" sz="1400" b="0" i="0" dirty="0" err="1">
                <a:solidFill>
                  <a:srgbClr val="000000"/>
                </a:solidFill>
                <a:effectLst/>
              </a:rPr>
              <a:t>Andreia</a:t>
            </a:r>
            <a:r>
              <a:rPr lang="es-CO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s-CO" sz="1400" b="0" i="0" dirty="0" err="1">
                <a:solidFill>
                  <a:srgbClr val="000000"/>
                </a:solidFill>
                <a:effectLst/>
              </a:rPr>
              <a:t>Maria</a:t>
            </a:r>
            <a:r>
              <a:rPr lang="es-CO" sz="1400" b="0" i="0" dirty="0">
                <a:solidFill>
                  <a:srgbClr val="000000"/>
                </a:solidFill>
                <a:effectLst/>
              </a:rPr>
              <a:t>, Ferreira da Silva </a:t>
            </a:r>
            <a:r>
              <a:rPr lang="es-CO" sz="1400" b="0" i="0" dirty="0" err="1">
                <a:solidFill>
                  <a:srgbClr val="000000"/>
                </a:solidFill>
                <a:effectLst/>
              </a:rPr>
              <a:t>Martins</a:t>
            </a:r>
            <a:r>
              <a:rPr lang="es-CO" sz="1400" b="0" i="0" dirty="0">
                <a:solidFill>
                  <a:srgbClr val="000000"/>
                </a:solidFill>
                <a:effectLst/>
              </a:rPr>
              <a:t>, </a:t>
            </a:r>
            <a:r>
              <a:rPr lang="es-CO" sz="1400" b="0" i="0" dirty="0" err="1">
                <a:solidFill>
                  <a:srgbClr val="000000"/>
                </a:solidFill>
                <a:effectLst/>
              </a:rPr>
              <a:t>Maria</a:t>
            </a:r>
            <a:r>
              <a:rPr lang="es-CO" sz="1400" b="0" i="0" dirty="0">
                <a:solidFill>
                  <a:srgbClr val="000000"/>
                </a:solidFill>
                <a:effectLst/>
              </a:rPr>
              <a:t> Manuela, </a:t>
            </a:r>
            <a:r>
              <a:rPr lang="es-CO" sz="1400" b="0" i="0" dirty="0" err="1">
                <a:solidFill>
                  <a:srgbClr val="000000"/>
                </a:solidFill>
                <a:effectLst/>
              </a:rPr>
              <a:t>Martins</a:t>
            </a:r>
            <a:r>
              <a:rPr lang="es-CO" sz="1400" b="0" i="0" dirty="0">
                <a:solidFill>
                  <a:srgbClr val="000000"/>
                </a:solidFill>
                <a:effectLst/>
              </a:rPr>
              <a:t> Ferreira, </a:t>
            </a:r>
            <a:r>
              <a:rPr lang="es-CO" sz="1400" b="0" i="0" dirty="0" err="1">
                <a:solidFill>
                  <a:srgbClr val="000000"/>
                </a:solidFill>
                <a:effectLst/>
              </a:rPr>
              <a:t>Maria</a:t>
            </a:r>
            <a:r>
              <a:rPr lang="es-CO" sz="1400" b="0" i="0" dirty="0">
                <a:solidFill>
                  <a:srgbClr val="000000"/>
                </a:solidFill>
                <a:effectLst/>
              </a:rPr>
              <a:t> Salomé, </a:t>
            </a:r>
            <a:r>
              <a:rPr lang="es-CO" sz="1400" b="0" i="0" dirty="0" err="1">
                <a:solidFill>
                  <a:srgbClr val="000000"/>
                </a:solidFill>
                <a:effectLst/>
              </a:rPr>
              <a:t>Fernandes</a:t>
            </a:r>
            <a:r>
              <a:rPr lang="es-CO" sz="1400" b="0" i="0" dirty="0">
                <a:solidFill>
                  <a:srgbClr val="000000"/>
                </a:solidFill>
                <a:effectLst/>
              </a:rPr>
              <a:t>, Carla Sílvia, </a:t>
            </a:r>
            <a:r>
              <a:rPr lang="es-CO" sz="1400" b="0" i="0" dirty="0" err="1">
                <a:solidFill>
                  <a:srgbClr val="000000"/>
                </a:solidFill>
                <a:effectLst/>
              </a:rPr>
              <a:t>Dornelles</a:t>
            </a:r>
            <a:r>
              <a:rPr lang="es-CO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s-CO" sz="1400" b="0" i="0" dirty="0" err="1">
                <a:solidFill>
                  <a:srgbClr val="000000"/>
                </a:solidFill>
                <a:effectLst/>
              </a:rPr>
              <a:t>Schoeller</a:t>
            </a:r>
            <a:r>
              <a:rPr lang="es-CO" sz="1400" b="0" i="0" dirty="0">
                <a:solidFill>
                  <a:srgbClr val="000000"/>
                </a:solidFill>
                <a:effectLst/>
              </a:rPr>
              <a:t>, </a:t>
            </a:r>
            <a:r>
              <a:rPr lang="es-CO" sz="1400" b="0" i="0" dirty="0" err="1">
                <a:solidFill>
                  <a:srgbClr val="000000"/>
                </a:solidFill>
                <a:effectLst/>
              </a:rPr>
              <a:t>Soraia</a:t>
            </a:r>
            <a:r>
              <a:rPr lang="es-CO" sz="1400" b="0" i="0" dirty="0">
                <a:solidFill>
                  <a:srgbClr val="000000"/>
                </a:solidFill>
                <a:effectLst/>
              </a:rPr>
              <a:t>, &amp; Oliveira Parola, Vítor </a:t>
            </a:r>
            <a:r>
              <a:rPr lang="es-CO" sz="1400" b="0" i="0" dirty="0" err="1">
                <a:solidFill>
                  <a:srgbClr val="000000"/>
                </a:solidFill>
                <a:effectLst/>
              </a:rPr>
              <a:t>Sérgio</a:t>
            </a:r>
            <a:r>
              <a:rPr lang="es-CO" sz="1400" b="0" i="0" dirty="0">
                <a:solidFill>
                  <a:srgbClr val="000000"/>
                </a:solidFill>
                <a:effectLst/>
              </a:rPr>
              <a:t>. (2022). Del concepto de independencia al cuestionamiento de su uso en la práctica: </a:t>
            </a:r>
            <a:r>
              <a:rPr lang="es-CO" sz="1400" b="0" i="0" dirty="0" err="1">
                <a:solidFill>
                  <a:srgbClr val="000000"/>
                </a:solidFill>
                <a:effectLst/>
              </a:rPr>
              <a:t>scoping</a:t>
            </a:r>
            <a:r>
              <a:rPr lang="es-CO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s-CO" sz="1400" b="0" i="0" dirty="0" err="1">
                <a:solidFill>
                  <a:srgbClr val="000000"/>
                </a:solidFill>
                <a:effectLst/>
              </a:rPr>
              <a:t>review</a:t>
            </a:r>
            <a:r>
              <a:rPr lang="es-CO" sz="1400" b="0" i="0" dirty="0">
                <a:solidFill>
                  <a:srgbClr val="000000"/>
                </a:solidFill>
                <a:effectLst/>
              </a:rPr>
              <a:t>. </a:t>
            </a:r>
            <a:r>
              <a:rPr lang="es-CO" sz="1400" b="0" i="1" dirty="0">
                <a:solidFill>
                  <a:srgbClr val="000000"/>
                </a:solidFill>
                <a:effectLst/>
              </a:rPr>
              <a:t>Enfermería Global</a:t>
            </a:r>
            <a:r>
              <a:rPr lang="es-CO" sz="1400" b="0" i="0" dirty="0">
                <a:solidFill>
                  <a:srgbClr val="000000"/>
                </a:solidFill>
                <a:effectLst/>
              </a:rPr>
              <a:t>, </a:t>
            </a:r>
            <a:r>
              <a:rPr lang="es-CO" sz="1400" b="0" i="1" dirty="0">
                <a:solidFill>
                  <a:srgbClr val="000000"/>
                </a:solidFill>
                <a:effectLst/>
              </a:rPr>
              <a:t>21</a:t>
            </a:r>
            <a:r>
              <a:rPr lang="es-CO" sz="1400" b="0" i="0" dirty="0">
                <a:solidFill>
                  <a:srgbClr val="000000"/>
                </a:solidFill>
                <a:effectLst/>
              </a:rPr>
              <a:t>(65), 625-654. </a:t>
            </a:r>
            <a:r>
              <a:rPr lang="es-CO" sz="1400" b="0" i="0" dirty="0" err="1">
                <a:solidFill>
                  <a:srgbClr val="000000"/>
                </a:solidFill>
                <a:effectLst/>
              </a:rPr>
              <a:t>Epub</a:t>
            </a:r>
            <a:r>
              <a:rPr lang="es-CO" sz="1400" b="0" i="0" dirty="0">
                <a:solidFill>
                  <a:srgbClr val="000000"/>
                </a:solidFill>
                <a:effectLst/>
              </a:rPr>
              <a:t> 28 de marzo de 2022.</a:t>
            </a:r>
            <a:r>
              <a:rPr lang="es-CO" sz="1400" b="0" i="0" u="none" strike="noStrike" dirty="0">
                <a:solidFill>
                  <a:srgbClr val="555555"/>
                </a:solidFill>
                <a:effectLst/>
                <a:hlinkClick r:id="rId6"/>
              </a:rPr>
              <a:t>https://dx.doi.org/10.6018/eglobal.444151</a:t>
            </a:r>
            <a:endParaRPr lang="es-CO" sz="1400" b="0" i="0" u="none" strike="noStrike" dirty="0">
              <a:solidFill>
                <a:srgbClr val="555555"/>
              </a:solidFill>
              <a:effectLst/>
            </a:endParaRPr>
          </a:p>
          <a:p>
            <a:endParaRPr lang="es-CO" sz="1400" dirty="0">
              <a:solidFill>
                <a:srgbClr val="555555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CO" sz="1400" dirty="0"/>
              <a:t>Choi HY, Cho KH, Jin C, Lee J, Kim TH, Jung WS, Moon SK, </a:t>
            </a:r>
            <a:r>
              <a:rPr lang="es-CO" sz="1400" dirty="0" err="1"/>
              <a:t>Ko</a:t>
            </a:r>
            <a:r>
              <a:rPr lang="es-CO" sz="1400" dirty="0"/>
              <a:t> CN, Cho SY, </a:t>
            </a:r>
            <a:r>
              <a:rPr lang="es-CO" sz="1400" dirty="0" err="1"/>
              <a:t>Jeon</a:t>
            </a:r>
            <a:r>
              <a:rPr lang="es-CO" sz="1400" dirty="0"/>
              <a:t> CY, Choi TY, Lee MS, </a:t>
            </a:r>
            <a:r>
              <a:rPr lang="en-US" sz="1400" dirty="0"/>
              <a:t>Lee SH, Chung EK, Kwon S (2020) Exercise therapies for Parkinson’s disease: A systematic review and </a:t>
            </a:r>
            <a:r>
              <a:rPr lang="en-US" sz="1400" dirty="0" err="1"/>
              <a:t>metaanalysis</a:t>
            </a:r>
            <a:r>
              <a:rPr lang="en-US" sz="1400" dirty="0"/>
              <a:t>. </a:t>
            </a:r>
            <a:r>
              <a:rPr lang="es-CO" sz="1400" i="1" dirty="0" err="1"/>
              <a:t>Parkinsons</a:t>
            </a:r>
            <a:r>
              <a:rPr lang="es-CO" sz="1400" i="1" dirty="0"/>
              <a:t> </a:t>
            </a:r>
            <a:r>
              <a:rPr lang="es-CO" sz="1400" i="1" dirty="0" err="1"/>
              <a:t>Dis</a:t>
            </a:r>
            <a:r>
              <a:rPr lang="es-CO" sz="1400" i="1" dirty="0"/>
              <a:t> </a:t>
            </a:r>
            <a:r>
              <a:rPr lang="es-CO" sz="1400" b="1" dirty="0"/>
              <a:t>2020</a:t>
            </a:r>
            <a:r>
              <a:rPr lang="es-CO" sz="1400" dirty="0"/>
              <a:t>, 2565320.</a:t>
            </a:r>
            <a:endParaRPr lang="es-CO" sz="1400" dirty="0">
              <a:solidFill>
                <a:srgbClr val="555555"/>
              </a:solidFill>
            </a:endParaRPr>
          </a:p>
          <a:p>
            <a:endParaRPr lang="es-CO" sz="1400" dirty="0">
              <a:solidFill>
                <a:srgbClr val="555555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err="1"/>
              <a:t>Gavelin</a:t>
            </a:r>
            <a:r>
              <a:rPr lang="en-US" sz="1400" dirty="0"/>
              <a:t> HM, </a:t>
            </a:r>
            <a:r>
              <a:rPr lang="en-US" sz="1400" dirty="0" err="1"/>
              <a:t>Domellof</a:t>
            </a:r>
            <a:r>
              <a:rPr lang="en-US" sz="1400" dirty="0"/>
              <a:t> M, Leung I, Neely AS, Finke C, </a:t>
            </a:r>
            <a:r>
              <a:rPr lang="en-US" sz="1400" dirty="0" err="1"/>
              <a:t>Lampit</a:t>
            </a:r>
            <a:r>
              <a:rPr lang="en-US" sz="1400" dirty="0"/>
              <a:t> A (2020) </a:t>
            </a:r>
            <a:r>
              <a:rPr lang="en-US" sz="1400" dirty="0" err="1"/>
              <a:t>Computerised</a:t>
            </a:r>
            <a:r>
              <a:rPr lang="en-US" sz="1400" dirty="0"/>
              <a:t> cognitive training in Parkinson’s disease: A protocol for a systematic review and updated meta-analysis. </a:t>
            </a:r>
            <a:r>
              <a:rPr lang="en-US" sz="1400" i="1" dirty="0"/>
              <a:t>BMJ Open </a:t>
            </a:r>
            <a:r>
              <a:rPr lang="en-US" sz="1400" b="1" dirty="0"/>
              <a:t>10</a:t>
            </a:r>
            <a:r>
              <a:rPr lang="en-US" sz="1400" dirty="0"/>
              <a:t>, e040656.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nl-NL" sz="1400" dirty="0"/>
              <a:t>Sturkenboom I, Thijssen M, Gons-van Elsacker J, Jansen </a:t>
            </a:r>
            <a:r>
              <a:rPr lang="es-CO" sz="1400" dirty="0"/>
              <a:t>I, </a:t>
            </a:r>
            <a:r>
              <a:rPr lang="es-CO" sz="1400" dirty="0" err="1"/>
              <a:t>Maasdam</a:t>
            </a:r>
            <a:r>
              <a:rPr lang="es-CO" sz="1400" dirty="0"/>
              <a:t> A, Schulten M, </a:t>
            </a:r>
            <a:r>
              <a:rPr lang="es-CO" sz="1400" dirty="0" err="1"/>
              <a:t>Vijver</a:t>
            </a:r>
            <a:r>
              <a:rPr lang="es-CO" sz="1400" dirty="0"/>
              <a:t>-Visser D, </a:t>
            </a:r>
            <a:r>
              <a:rPr lang="es-CO" sz="1400" dirty="0" err="1"/>
              <a:t>Steultjens</a:t>
            </a:r>
            <a:r>
              <a:rPr lang="es-CO" sz="1400" dirty="0"/>
              <a:t> E, </a:t>
            </a:r>
            <a:r>
              <a:rPr lang="en-US" sz="1400" dirty="0" err="1"/>
              <a:t>Bloem</a:t>
            </a:r>
            <a:r>
              <a:rPr lang="en-US" sz="1400" dirty="0"/>
              <a:t> B, </a:t>
            </a:r>
            <a:r>
              <a:rPr lang="en-US" sz="1400" dirty="0" err="1"/>
              <a:t>MunnekeM</a:t>
            </a:r>
            <a:r>
              <a:rPr lang="en-US" sz="1400" dirty="0"/>
              <a:t>(2011) </a:t>
            </a:r>
            <a:r>
              <a:rPr lang="en-US" sz="1400" i="1" dirty="0"/>
              <a:t>Guidelines for occupational therapy in Parkinson’s disease rehabilitation</a:t>
            </a:r>
            <a:r>
              <a:rPr lang="en-US" sz="1400" dirty="0"/>
              <a:t>. Parkinson-</a:t>
            </a:r>
            <a:r>
              <a:rPr lang="es-CO" sz="1400" dirty="0"/>
              <a:t>Net/NPF, </a:t>
            </a:r>
            <a:r>
              <a:rPr lang="es-CO" sz="1400" dirty="0" err="1"/>
              <a:t>Nijmegen</a:t>
            </a:r>
            <a:r>
              <a:rPr lang="es-CO" sz="1400" dirty="0"/>
              <a:t>, </a:t>
            </a:r>
            <a:r>
              <a:rPr lang="es-CO" sz="1400" dirty="0" err="1"/>
              <a:t>The</a:t>
            </a:r>
            <a:r>
              <a:rPr lang="es-CO" sz="1400" dirty="0"/>
              <a:t> </a:t>
            </a:r>
            <a:r>
              <a:rPr lang="es-CO" sz="1400" dirty="0" err="1"/>
              <a:t>Netherlands</a:t>
            </a:r>
            <a:r>
              <a:rPr lang="es-CO" sz="1400" dirty="0"/>
              <a:t>/Miami, FL, USA </a:t>
            </a:r>
          </a:p>
          <a:p>
            <a:pPr marL="285750" indent="-285750">
              <a:buFont typeface="Wingdings" pitchFamily="2" charset="2"/>
              <a:buChar char="ü"/>
            </a:pPr>
            <a:endParaRPr lang="es-CO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es-CO" sz="1400" dirty="0"/>
              <a:t>Wood J, Henderson W, Foster ER (2022) </a:t>
            </a:r>
            <a:r>
              <a:rPr lang="es-CO" sz="1400" dirty="0" err="1"/>
              <a:t>Occupational</a:t>
            </a:r>
            <a:r>
              <a:rPr lang="es-CO" sz="1400" dirty="0"/>
              <a:t> </a:t>
            </a:r>
            <a:r>
              <a:rPr lang="en-US" sz="1400" dirty="0"/>
              <a:t>therapy practice guidelines for people with Parkinson’s disease. </a:t>
            </a:r>
            <a:r>
              <a:rPr lang="en-US" sz="1400" i="1" dirty="0"/>
              <a:t>Am J </a:t>
            </a:r>
            <a:r>
              <a:rPr lang="en-US" sz="1400" i="1" dirty="0" err="1"/>
              <a:t>Occup</a:t>
            </a:r>
            <a:r>
              <a:rPr lang="en-US" sz="1400" i="1" dirty="0"/>
              <a:t> </a:t>
            </a:r>
            <a:r>
              <a:rPr lang="en-US" sz="1400" i="1" dirty="0" err="1"/>
              <a:t>Ther</a:t>
            </a:r>
            <a:r>
              <a:rPr lang="en-US" sz="1400" i="1" dirty="0"/>
              <a:t> </a:t>
            </a:r>
            <a:r>
              <a:rPr lang="en-US" sz="1400" b="1" dirty="0"/>
              <a:t>76</a:t>
            </a:r>
            <a:r>
              <a:rPr lang="en-US" sz="1400" dirty="0"/>
              <a:t>, 7603397010. </a:t>
            </a:r>
            <a:br>
              <a:rPr lang="es-CO" sz="1400" dirty="0">
                <a:effectLst/>
              </a:rPr>
            </a:br>
            <a:endParaRPr lang="es-CO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0800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33251A-CD73-4917-9614-A66A8F737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60" y="603000"/>
            <a:ext cx="5595480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3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2741262" y="157464"/>
            <a:ext cx="662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CO" sz="2800" b="1" dirty="0">
                <a:solidFill>
                  <a:srgbClr val="002060"/>
                </a:solidFill>
              </a:rPr>
              <a:t>Contextualización  </a:t>
            </a:r>
            <a:r>
              <a:rPr lang="es-ES" sz="2800" b="1" dirty="0">
                <a:solidFill>
                  <a:srgbClr val="082547"/>
                </a:solidFill>
                <a:latin typeface="+mj-lt"/>
              </a:rPr>
              <a:t> </a:t>
            </a:r>
            <a:endParaRPr lang="es-CO" sz="2800" dirty="0">
              <a:solidFill>
                <a:srgbClr val="008DBD"/>
              </a:solidFill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D6C3A2-4CCC-4F97-9579-AEB9003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B89FDC6D-B8B0-4A50-9C87-DC22794067BE}"/>
              </a:ext>
            </a:extLst>
          </p:cNvPr>
          <p:cNvSpPr/>
          <p:nvPr/>
        </p:nvSpPr>
        <p:spPr>
          <a:xfrm>
            <a:off x="3727619" y="205933"/>
            <a:ext cx="435429" cy="326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03C13BEE-5B91-4C60-8D5D-2999697B298F}"/>
              </a:ext>
            </a:extLst>
          </p:cNvPr>
          <p:cNvSpPr/>
          <p:nvPr/>
        </p:nvSpPr>
        <p:spPr>
          <a:xfrm>
            <a:off x="5432390" y="3239795"/>
            <a:ext cx="1188720" cy="975360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A335D67-AE8E-41F4-8527-A8B3C20241EF}"/>
              </a:ext>
            </a:extLst>
          </p:cNvPr>
          <p:cNvSpPr/>
          <p:nvPr/>
        </p:nvSpPr>
        <p:spPr>
          <a:xfrm rot="955462" flipV="1">
            <a:off x="4895590" y="3185608"/>
            <a:ext cx="2475681" cy="5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D648707-B4E6-4A5C-A449-474989296155}"/>
              </a:ext>
            </a:extLst>
          </p:cNvPr>
          <p:cNvSpPr txBox="1"/>
          <p:nvPr/>
        </p:nvSpPr>
        <p:spPr>
          <a:xfrm>
            <a:off x="1881779" y="986466"/>
            <a:ext cx="2164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u="sng" dirty="0">
                <a:solidFill>
                  <a:schemeClr val="accent1">
                    <a:lumMod val="75000"/>
                  </a:schemeClr>
                </a:solidFill>
              </a:rPr>
              <a:t>Habilidades motoras:</a:t>
            </a:r>
          </a:p>
          <a:p>
            <a:pPr algn="ctr"/>
            <a:r>
              <a:rPr lang="es-CO" dirty="0"/>
              <a:t>Fuerza – movimiento – agilidad - precisión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070BDA-1E11-4F52-B6E6-9AFD1549A4B9}"/>
              </a:ext>
            </a:extLst>
          </p:cNvPr>
          <p:cNvSpPr txBox="1"/>
          <p:nvPr/>
        </p:nvSpPr>
        <p:spPr>
          <a:xfrm>
            <a:off x="1881779" y="2164887"/>
            <a:ext cx="236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u="sng" dirty="0">
                <a:solidFill>
                  <a:schemeClr val="accent1">
                    <a:lumMod val="75000"/>
                  </a:schemeClr>
                </a:solidFill>
              </a:rPr>
              <a:t>Habilidades cognitivas:</a:t>
            </a:r>
          </a:p>
          <a:p>
            <a:pPr algn="ctr"/>
            <a:r>
              <a:rPr lang="es-CO" dirty="0"/>
              <a:t>Comprensión – atención – memoria – concentración -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4CA8152-0F4B-440E-8378-6AC3760CC15A}"/>
              </a:ext>
            </a:extLst>
          </p:cNvPr>
          <p:cNvSpPr txBox="1"/>
          <p:nvPr/>
        </p:nvSpPr>
        <p:spPr>
          <a:xfrm>
            <a:off x="1698898" y="3620307"/>
            <a:ext cx="2727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u="sng" dirty="0">
                <a:solidFill>
                  <a:schemeClr val="accent1">
                    <a:lumMod val="75000"/>
                  </a:schemeClr>
                </a:solidFill>
              </a:rPr>
              <a:t>Habilidades Sensoriales:</a:t>
            </a:r>
          </a:p>
          <a:p>
            <a:pPr algn="ctr"/>
            <a:r>
              <a:rPr lang="es-CO" dirty="0"/>
              <a:t>Táctil -  visual – auditivo – propioceptivo – olfativo - gustativo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3B27F1B-CB1A-450A-A037-E8A8EB4E466A}"/>
              </a:ext>
            </a:extLst>
          </p:cNvPr>
          <p:cNvSpPr txBox="1"/>
          <p:nvPr/>
        </p:nvSpPr>
        <p:spPr>
          <a:xfrm>
            <a:off x="1371600" y="5053819"/>
            <a:ext cx="3055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u="sng" dirty="0">
                <a:solidFill>
                  <a:schemeClr val="accent1">
                    <a:lumMod val="75000"/>
                  </a:schemeClr>
                </a:solidFill>
              </a:rPr>
              <a:t>Habilidades Socio-emocionales:</a:t>
            </a:r>
          </a:p>
          <a:p>
            <a:pPr algn="ctr"/>
            <a:r>
              <a:rPr lang="es-CO" dirty="0"/>
              <a:t>Seguimiento de instrucciones – tolerancia a la frustración – trabajo en grupo</a:t>
            </a:r>
          </a:p>
        </p:txBody>
      </p:sp>
      <p:pic>
        <p:nvPicPr>
          <p:cNvPr id="21" name="Picture 2" descr="Icono De La Silueta Del Esquema Del Vector - Persona Masculina Ilustración  del Vector - Ilustración de humano, minimalista: 96275622">
            <a:extLst>
              <a:ext uri="{FF2B5EF4-FFF2-40B4-BE49-F238E27FC236}">
                <a16:creationId xmlns:a16="http://schemas.microsoft.com/office/drawing/2014/main" id="{999AE391-7303-40BE-BBEE-FA9BED5F2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4" r="15376" b="9028"/>
          <a:stretch/>
        </p:blipFill>
        <p:spPr bwMode="auto">
          <a:xfrm>
            <a:off x="200058" y="2531620"/>
            <a:ext cx="1596798" cy="22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FB278DC0-C12D-46FB-93DC-DB670142ADEE}"/>
              </a:ext>
            </a:extLst>
          </p:cNvPr>
          <p:cNvSpPr/>
          <p:nvPr/>
        </p:nvSpPr>
        <p:spPr>
          <a:xfrm>
            <a:off x="4881638" y="4238595"/>
            <a:ext cx="2347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</a:rPr>
              <a:t>¿Terapia Ocupacional? 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A1C29C4-2AE9-4537-AD1E-6F7D8CD0A863}"/>
              </a:ext>
            </a:extLst>
          </p:cNvPr>
          <p:cNvGrpSpPr/>
          <p:nvPr/>
        </p:nvGrpSpPr>
        <p:grpSpPr>
          <a:xfrm>
            <a:off x="7765144" y="2663529"/>
            <a:ext cx="2011418" cy="1498763"/>
            <a:chOff x="7818979" y="4626847"/>
            <a:chExt cx="1931094" cy="1712521"/>
          </a:xfrm>
        </p:grpSpPr>
        <p:pic>
          <p:nvPicPr>
            <p:cNvPr id="1026" name="Picture 2" descr="Enfermedad de Parkinson, síntomas de demencia. El personal médico ayuda a los pacientes con enfermedades neurológicas. Hombre mayor con problemas de actividad cerebral. cambios relacionados con la Edad. Cuidado de ancianos. cita con el médico. Vector plano">
              <a:extLst>
                <a:ext uri="{FF2B5EF4-FFF2-40B4-BE49-F238E27FC236}">
                  <a16:creationId xmlns:a16="http://schemas.microsoft.com/office/drawing/2014/main" id="{F0E77A3E-AFFD-4136-BF89-8B97A5B151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99" b="4966"/>
            <a:stretch/>
          </p:blipFill>
          <p:spPr bwMode="auto">
            <a:xfrm>
              <a:off x="7896853" y="4626847"/>
              <a:ext cx="1853220" cy="1675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BA56038E-32F3-4223-8F4A-B967977BC04E}"/>
                </a:ext>
              </a:extLst>
            </p:cNvPr>
            <p:cNvSpPr/>
            <p:nvPr/>
          </p:nvSpPr>
          <p:spPr>
            <a:xfrm>
              <a:off x="7818979" y="6093147"/>
              <a:ext cx="187500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500" dirty="0"/>
                <a:t>https://www.shutterstock.com/es/image-vector/parkinsons-disease-dementia-symptoms-medical-staff-2513909101</a:t>
              </a: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D98E163F-9304-4954-8857-8B9A6BEF0E28}"/>
              </a:ext>
            </a:extLst>
          </p:cNvPr>
          <p:cNvGrpSpPr/>
          <p:nvPr/>
        </p:nvGrpSpPr>
        <p:grpSpPr>
          <a:xfrm>
            <a:off x="8530542" y="945481"/>
            <a:ext cx="2185230" cy="1297367"/>
            <a:chOff x="7564843" y="1139369"/>
            <a:chExt cx="2185230" cy="1297367"/>
          </a:xfrm>
        </p:grpSpPr>
        <p:pic>
          <p:nvPicPr>
            <p:cNvPr id="1028" name="Picture 4" descr="cierre a una anciana que esté a mano para aliviar un síntoma inestable mientras bebe agua para la enfermedad de Parkinson y el concepto de salud de enfermedad crónica">
              <a:extLst>
                <a:ext uri="{FF2B5EF4-FFF2-40B4-BE49-F238E27FC236}">
                  <a16:creationId xmlns:a16="http://schemas.microsoft.com/office/drawing/2014/main" id="{59CB0425-3E23-4B10-BF10-BE748CED2A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10"/>
            <a:stretch/>
          </p:blipFill>
          <p:spPr bwMode="auto">
            <a:xfrm>
              <a:off x="7617095" y="1139369"/>
              <a:ext cx="2132978" cy="1248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467FB74C-1AC2-44DB-8AD1-A272E93A7DBC}"/>
                </a:ext>
              </a:extLst>
            </p:cNvPr>
            <p:cNvSpPr/>
            <p:nvPr/>
          </p:nvSpPr>
          <p:spPr>
            <a:xfrm>
              <a:off x="7564843" y="2221292"/>
              <a:ext cx="204651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400" dirty="0"/>
                <a:t>https://www.shutterstock.com/es/image-photo/close-senior-woman-hold-on-hand-2363342439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D595D1A4-BA0D-4C3A-A85E-4BA014BE43EE}"/>
              </a:ext>
            </a:extLst>
          </p:cNvPr>
          <p:cNvGrpSpPr/>
          <p:nvPr/>
        </p:nvGrpSpPr>
        <p:grpSpPr>
          <a:xfrm>
            <a:off x="8298687" y="4876954"/>
            <a:ext cx="2688129" cy="844427"/>
            <a:chOff x="8278608" y="2977339"/>
            <a:chExt cx="2688129" cy="844427"/>
          </a:xfrm>
        </p:grpSpPr>
        <p:pic>
          <p:nvPicPr>
            <p:cNvPr id="1030" name="Picture 6" descr="visión parcial del hombre que padece enfermedad de parkinson combinando el puzzle con las manos temblorosas, la bandera">
              <a:extLst>
                <a:ext uri="{FF2B5EF4-FFF2-40B4-BE49-F238E27FC236}">
                  <a16:creationId xmlns:a16="http://schemas.microsoft.com/office/drawing/2014/main" id="{B4032DA8-8723-4566-B1E4-E32C7B8F8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845"/>
            <a:stretch/>
          </p:blipFill>
          <p:spPr bwMode="auto">
            <a:xfrm>
              <a:off x="8317797" y="2977339"/>
              <a:ext cx="2648940" cy="799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87AB4653-BDC8-46C7-A76D-ABE4FD3F9BDD}"/>
                </a:ext>
              </a:extLst>
            </p:cNvPr>
            <p:cNvSpPr/>
            <p:nvPr/>
          </p:nvSpPr>
          <p:spPr>
            <a:xfrm>
              <a:off x="8278608" y="3575545"/>
              <a:ext cx="264894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500" dirty="0"/>
                <a:t>https://www.shutterstock.com/es/image-photo/partial-view-man-suffering-parkinson-disease-2251432123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C42878AE-3ABC-4223-A31F-5CF2E6A5EDF4}"/>
              </a:ext>
            </a:extLst>
          </p:cNvPr>
          <p:cNvGrpSpPr/>
          <p:nvPr/>
        </p:nvGrpSpPr>
        <p:grpSpPr>
          <a:xfrm>
            <a:off x="9913491" y="2657980"/>
            <a:ext cx="1897362" cy="1507694"/>
            <a:chOff x="9703526" y="2502528"/>
            <a:chExt cx="1897362" cy="1507694"/>
          </a:xfrm>
        </p:grpSpPr>
        <p:pic>
          <p:nvPicPr>
            <p:cNvPr id="1032" name="Picture 8" descr="Elderly man with Parkinsons disease holds spoon in both hands.">
              <a:extLst>
                <a:ext uri="{FF2B5EF4-FFF2-40B4-BE49-F238E27FC236}">
                  <a16:creationId xmlns:a16="http://schemas.microsoft.com/office/drawing/2014/main" id="{F593E228-A3E9-49F2-9B53-0C3AF736EC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52"/>
            <a:stretch/>
          </p:blipFill>
          <p:spPr bwMode="auto">
            <a:xfrm>
              <a:off x="9781145" y="2502528"/>
              <a:ext cx="1787220" cy="1474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CE03670D-CF80-485C-93AD-3515705A9949}"/>
                </a:ext>
              </a:extLst>
            </p:cNvPr>
            <p:cNvSpPr/>
            <p:nvPr/>
          </p:nvSpPr>
          <p:spPr>
            <a:xfrm>
              <a:off x="9703526" y="3794778"/>
              <a:ext cx="189736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400" dirty="0"/>
                <a:t>https://www.shutterstock.com/es/image-photo/elderly-man-parkinsons-disease-holds-spoon-1623098284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41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2741262" y="157464"/>
            <a:ext cx="662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CO" sz="2800" b="1" dirty="0">
                <a:solidFill>
                  <a:srgbClr val="002060"/>
                </a:solidFill>
              </a:rPr>
              <a:t>Contextualización  </a:t>
            </a:r>
            <a:r>
              <a:rPr lang="es-ES" sz="2800" b="1" dirty="0">
                <a:solidFill>
                  <a:srgbClr val="082547"/>
                </a:solidFill>
                <a:latin typeface="+mj-lt"/>
              </a:rPr>
              <a:t> </a:t>
            </a:r>
            <a:endParaRPr lang="es-CO" sz="2800" dirty="0">
              <a:solidFill>
                <a:srgbClr val="008DBD"/>
              </a:solidFill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D6C3A2-4CCC-4F97-9579-AEB9003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B89FDC6D-B8B0-4A50-9C87-DC22794067BE}"/>
              </a:ext>
            </a:extLst>
          </p:cNvPr>
          <p:cNvSpPr/>
          <p:nvPr/>
        </p:nvSpPr>
        <p:spPr>
          <a:xfrm>
            <a:off x="3727619" y="205933"/>
            <a:ext cx="435429" cy="326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A64B36C-D1A5-4BA4-B324-CF2449FA639B}"/>
              </a:ext>
            </a:extLst>
          </p:cNvPr>
          <p:cNvSpPr txBox="1"/>
          <p:nvPr/>
        </p:nvSpPr>
        <p:spPr>
          <a:xfrm>
            <a:off x="1097013" y="1516851"/>
            <a:ext cx="2903219" cy="461665"/>
          </a:xfrm>
          <a:prstGeom prst="rect">
            <a:avLst/>
          </a:prstGeom>
          <a:solidFill>
            <a:schemeClr val="accent2">
              <a:lumMod val="60000"/>
              <a:lumOff val="40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Autonomía  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18BC493-8375-434B-9B96-9F5AD1C5296A}"/>
              </a:ext>
            </a:extLst>
          </p:cNvPr>
          <p:cNvSpPr txBox="1"/>
          <p:nvPr/>
        </p:nvSpPr>
        <p:spPr>
          <a:xfrm>
            <a:off x="6648393" y="1321793"/>
            <a:ext cx="50473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b="0" i="0" dirty="0">
                <a:solidFill>
                  <a:srgbClr val="000000"/>
                </a:solidFill>
                <a:effectLst/>
                <a:latin typeface="ff2"/>
              </a:rPr>
              <a:t>Capacidad de realizar las actividades po</a:t>
            </a:r>
            <a:r>
              <a:rPr lang="es-CO" sz="2000" dirty="0">
                <a:solidFill>
                  <a:srgbClr val="000000"/>
                </a:solidFill>
                <a:latin typeface="ff2"/>
              </a:rPr>
              <a:t>r uno mismo incluye </a:t>
            </a:r>
            <a:r>
              <a:rPr lang="es-CO" sz="2000" b="0" i="0" dirty="0">
                <a:solidFill>
                  <a:srgbClr val="000000"/>
                </a:solidFill>
                <a:effectLst/>
                <a:latin typeface="ff2"/>
              </a:rPr>
              <a:t>Preocupación de uno mismo</a:t>
            </a:r>
          </a:p>
          <a:p>
            <a:pPr algn="ctr"/>
            <a:r>
              <a:rPr lang="es-CO" sz="2000" dirty="0">
                <a:solidFill>
                  <a:srgbClr val="000000"/>
                </a:solidFill>
                <a:latin typeface="ff2"/>
              </a:rPr>
              <a:t>Mandal y </a:t>
            </a:r>
            <a:r>
              <a:rPr lang="es-CO" sz="2000" dirty="0" err="1">
                <a:solidFill>
                  <a:srgbClr val="000000"/>
                </a:solidFill>
                <a:latin typeface="ff2"/>
              </a:rPr>
              <a:t>Parija</a:t>
            </a:r>
            <a:r>
              <a:rPr lang="es-CO" sz="2000" dirty="0">
                <a:solidFill>
                  <a:srgbClr val="000000"/>
                </a:solidFill>
                <a:latin typeface="ff2"/>
              </a:rPr>
              <a:t> (2014)</a:t>
            </a:r>
            <a:endParaRPr lang="es-CO" sz="2000" b="0" i="0" dirty="0">
              <a:solidFill>
                <a:srgbClr val="000000"/>
              </a:solidFill>
              <a:effectLst/>
              <a:latin typeface="ff2"/>
            </a:endParaRPr>
          </a:p>
        </p:txBody>
      </p:sp>
      <p:sp>
        <p:nvSpPr>
          <p:cNvPr id="36" name="Flecha abajo 5">
            <a:extLst>
              <a:ext uri="{FF2B5EF4-FFF2-40B4-BE49-F238E27FC236}">
                <a16:creationId xmlns:a16="http://schemas.microsoft.com/office/drawing/2014/main" id="{5AB670A5-18F9-4126-A37B-F464C626B1CB}"/>
              </a:ext>
            </a:extLst>
          </p:cNvPr>
          <p:cNvSpPr/>
          <p:nvPr/>
        </p:nvSpPr>
        <p:spPr>
          <a:xfrm rot="16200000">
            <a:off x="5413428" y="1408372"/>
            <a:ext cx="365760" cy="571500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5426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7" name="Diagrama 36">
            <a:extLst>
              <a:ext uri="{FF2B5EF4-FFF2-40B4-BE49-F238E27FC236}">
                <a16:creationId xmlns:a16="http://schemas.microsoft.com/office/drawing/2014/main" id="{889EF0CD-A59B-436A-BEBA-6B1413208A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748211"/>
              </p:ext>
            </p:extLst>
          </p:nvPr>
        </p:nvGraphicFramePr>
        <p:xfrm>
          <a:off x="5699050" y="2190308"/>
          <a:ext cx="6344094" cy="374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8" name="Picture 4" descr="1.- (2021) La Bioética en la atención del adulto mayor.">
            <a:extLst>
              <a:ext uri="{FF2B5EF4-FFF2-40B4-BE49-F238E27FC236}">
                <a16:creationId xmlns:a16="http://schemas.microsoft.com/office/drawing/2014/main" id="{D0834E88-DFB0-40AF-AE5C-ACFFFC4FE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6" y="2355112"/>
            <a:ext cx="5309192" cy="341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3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2946199" y="367798"/>
            <a:ext cx="662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CO" sz="2800" b="1" dirty="0">
                <a:solidFill>
                  <a:srgbClr val="002060"/>
                </a:solidFill>
              </a:rPr>
              <a:t>Contextualización  </a:t>
            </a:r>
            <a:r>
              <a:rPr lang="es-ES" sz="2800" b="1" dirty="0">
                <a:solidFill>
                  <a:srgbClr val="082547"/>
                </a:solidFill>
                <a:latin typeface="+mj-lt"/>
              </a:rPr>
              <a:t> </a:t>
            </a:r>
            <a:endParaRPr lang="es-CO" sz="2800" dirty="0">
              <a:solidFill>
                <a:srgbClr val="008DBD"/>
              </a:solidFill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D6C3A2-4CCC-4F97-9579-AEB9003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B89FDC6D-B8B0-4A50-9C87-DC22794067BE}"/>
              </a:ext>
            </a:extLst>
          </p:cNvPr>
          <p:cNvSpPr/>
          <p:nvPr/>
        </p:nvSpPr>
        <p:spPr>
          <a:xfrm>
            <a:off x="4054190" y="472836"/>
            <a:ext cx="435429" cy="326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A80E517-847C-4498-A96E-5DF6A43BE806}"/>
              </a:ext>
            </a:extLst>
          </p:cNvPr>
          <p:cNvSpPr txBox="1"/>
          <p:nvPr/>
        </p:nvSpPr>
        <p:spPr>
          <a:xfrm>
            <a:off x="458071" y="3212289"/>
            <a:ext cx="3037295" cy="646331"/>
          </a:xfrm>
          <a:prstGeom prst="rect">
            <a:avLst/>
          </a:prstGeom>
          <a:solidFill>
            <a:schemeClr val="accent5">
              <a:lumMod val="60000"/>
              <a:lumOff val="40000"/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Independencia 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70F09EB4-470C-4CD4-8FAA-2B662A6C75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962006"/>
              </p:ext>
            </p:extLst>
          </p:nvPr>
        </p:nvGraphicFramePr>
        <p:xfrm>
          <a:off x="1453199" y="1221374"/>
          <a:ext cx="10738801" cy="5326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69841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3146211" y="367798"/>
            <a:ext cx="662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CO" sz="2800" b="1" dirty="0">
                <a:solidFill>
                  <a:srgbClr val="002060"/>
                </a:solidFill>
              </a:rPr>
              <a:t>Contextualización  </a:t>
            </a:r>
            <a:r>
              <a:rPr lang="es-ES" sz="2800" b="1" dirty="0">
                <a:solidFill>
                  <a:srgbClr val="082547"/>
                </a:solidFill>
                <a:latin typeface="+mj-lt"/>
              </a:rPr>
              <a:t> </a:t>
            </a:r>
            <a:endParaRPr lang="es-CO" sz="2800" dirty="0">
              <a:solidFill>
                <a:srgbClr val="008DBD"/>
              </a:solidFill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D6C3A2-4CCC-4F97-9579-AEB9003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B89FDC6D-B8B0-4A50-9C87-DC22794067BE}"/>
              </a:ext>
            </a:extLst>
          </p:cNvPr>
          <p:cNvSpPr/>
          <p:nvPr/>
        </p:nvSpPr>
        <p:spPr>
          <a:xfrm>
            <a:off x="4132568" y="535577"/>
            <a:ext cx="435429" cy="326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89FE7C40-F25B-4234-ABC0-CEE40AF34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689392"/>
              </p:ext>
            </p:extLst>
          </p:nvPr>
        </p:nvGraphicFramePr>
        <p:xfrm>
          <a:off x="1721866" y="1567847"/>
          <a:ext cx="8650043" cy="475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5305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2898016" y="289867"/>
            <a:ext cx="662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CO" sz="2800" b="1" dirty="0">
                <a:solidFill>
                  <a:srgbClr val="002060"/>
                </a:solidFill>
              </a:rPr>
              <a:t>Contextualización  </a:t>
            </a:r>
            <a:r>
              <a:rPr lang="es-ES" sz="2800" b="1" dirty="0">
                <a:solidFill>
                  <a:srgbClr val="082547"/>
                </a:solidFill>
                <a:latin typeface="+mj-lt"/>
              </a:rPr>
              <a:t> </a:t>
            </a:r>
            <a:endParaRPr lang="es-CO" sz="2800" dirty="0">
              <a:solidFill>
                <a:srgbClr val="008DBD"/>
              </a:solidFill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D6C3A2-4CCC-4F97-9579-AEB9003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B89FDC6D-B8B0-4A50-9C87-DC22794067BE}"/>
              </a:ext>
            </a:extLst>
          </p:cNvPr>
          <p:cNvSpPr/>
          <p:nvPr/>
        </p:nvSpPr>
        <p:spPr>
          <a:xfrm>
            <a:off x="3988876" y="397559"/>
            <a:ext cx="435429" cy="326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E98A40E2-F804-4185-B729-607459168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509524"/>
              </p:ext>
            </p:extLst>
          </p:nvPr>
        </p:nvGraphicFramePr>
        <p:xfrm>
          <a:off x="979752" y="1184731"/>
          <a:ext cx="102324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908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3235532" y="194535"/>
            <a:ext cx="662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CO" sz="2800" b="1" dirty="0">
                <a:solidFill>
                  <a:srgbClr val="002060"/>
                </a:solidFill>
              </a:rPr>
              <a:t>Independencia, AVD y tipos de apoyo </a:t>
            </a:r>
            <a:r>
              <a:rPr lang="es-ES" sz="2800" b="1" dirty="0">
                <a:solidFill>
                  <a:srgbClr val="082547"/>
                </a:solidFill>
                <a:latin typeface="+mj-lt"/>
              </a:rPr>
              <a:t> </a:t>
            </a:r>
            <a:endParaRPr lang="es-CO" sz="2800" dirty="0">
              <a:solidFill>
                <a:srgbClr val="008DBD"/>
              </a:solidFill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2" y="118505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D6C3A2-4CCC-4F97-9579-AEB9003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B89FDC6D-B8B0-4A50-9C87-DC22794067BE}"/>
              </a:ext>
            </a:extLst>
          </p:cNvPr>
          <p:cNvSpPr/>
          <p:nvPr/>
        </p:nvSpPr>
        <p:spPr>
          <a:xfrm>
            <a:off x="3060354" y="280073"/>
            <a:ext cx="435429" cy="3265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6E927C4-36ED-4FD0-A77A-E77F149B17D7}"/>
              </a:ext>
            </a:extLst>
          </p:cNvPr>
          <p:cNvCxnSpPr/>
          <p:nvPr/>
        </p:nvCxnSpPr>
        <p:spPr>
          <a:xfrm>
            <a:off x="6221715" y="853444"/>
            <a:ext cx="0" cy="58053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F1471EE-48C6-408A-9CDA-C0BA953E49AD}"/>
              </a:ext>
            </a:extLst>
          </p:cNvPr>
          <p:cNvSpPr txBox="1"/>
          <p:nvPr/>
        </p:nvSpPr>
        <p:spPr>
          <a:xfrm>
            <a:off x="8200287" y="1235966"/>
            <a:ext cx="233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002060"/>
                </a:solidFill>
              </a:rPr>
              <a:t>Intermitente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5AAB3E-5662-4580-9362-E21DF6047F22}"/>
              </a:ext>
            </a:extLst>
          </p:cNvPr>
          <p:cNvSpPr txBox="1"/>
          <p:nvPr/>
        </p:nvSpPr>
        <p:spPr>
          <a:xfrm>
            <a:off x="1872900" y="1146520"/>
            <a:ext cx="2673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002060"/>
                </a:solidFill>
              </a:rPr>
              <a:t>Independiente</a:t>
            </a:r>
          </a:p>
        </p:txBody>
      </p:sp>
      <p:pic>
        <p:nvPicPr>
          <p:cNvPr id="13" name="Picture 2" descr="Top 7 los mejores cajones para cocina - ALSADA">
            <a:extLst>
              <a:ext uri="{FF2B5EF4-FFF2-40B4-BE49-F238E27FC236}">
                <a16:creationId xmlns:a16="http://schemas.microsoft.com/office/drawing/2014/main" id="{EC868AA9-2244-4897-BDA8-71D960BBA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4" y="2015017"/>
            <a:ext cx="2381693" cy="238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onsejos para ayudar a los abuelos a usar el celular | Noticias de Sonora |  EL IMPARCIAL">
            <a:extLst>
              <a:ext uri="{FF2B5EF4-FFF2-40B4-BE49-F238E27FC236}">
                <a16:creationId xmlns:a16="http://schemas.microsoft.com/office/drawing/2014/main" id="{441FBEE0-05EE-4047-B816-337C05819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34" y="4157278"/>
            <a:ext cx="2501541" cy="250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roblemas de salud por el uso del teléfono celular">
            <a:extLst>
              <a:ext uri="{FF2B5EF4-FFF2-40B4-BE49-F238E27FC236}">
                <a16:creationId xmlns:a16="http://schemas.microsoft.com/office/drawing/2014/main" id="{1E6F257A-3D7C-4878-9F1A-19F8DA757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95" y="1931309"/>
            <a:ext cx="4733772" cy="272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84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BFEC373-7595-4349-92AD-44153686B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" y="168360"/>
            <a:ext cx="677324" cy="82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B68D56-B4DB-4416-B41B-2032D44D4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168360"/>
            <a:ext cx="828000" cy="82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D6C3A2-4CCC-4F97-9579-AEB900343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65" y="54654"/>
            <a:ext cx="828000" cy="836364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D0A3123-0284-4526-AE22-CA0D8E6CFA73}"/>
              </a:ext>
            </a:extLst>
          </p:cNvPr>
          <p:cNvCxnSpPr/>
          <p:nvPr/>
        </p:nvCxnSpPr>
        <p:spPr>
          <a:xfrm>
            <a:off x="6035221" y="904886"/>
            <a:ext cx="0" cy="58053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7C1C5E1-4AE5-4DC9-8702-73220AFE7FC5}"/>
              </a:ext>
            </a:extLst>
          </p:cNvPr>
          <p:cNvSpPr txBox="1"/>
          <p:nvPr/>
        </p:nvSpPr>
        <p:spPr>
          <a:xfrm>
            <a:off x="2250031" y="1032476"/>
            <a:ext cx="167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002060"/>
                </a:solidFill>
              </a:rPr>
              <a:t>Limitado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DD3633B-4544-4158-8CF8-2039776B50B5}"/>
              </a:ext>
            </a:extLst>
          </p:cNvPr>
          <p:cNvSpPr txBox="1"/>
          <p:nvPr/>
        </p:nvSpPr>
        <p:spPr>
          <a:xfrm>
            <a:off x="7825036" y="1121080"/>
            <a:ext cx="3601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002060"/>
                </a:solidFill>
              </a:rPr>
              <a:t>Semi Independiente</a:t>
            </a:r>
          </a:p>
        </p:txBody>
      </p:sp>
      <p:pic>
        <p:nvPicPr>
          <p:cNvPr id="20" name="Picture 2" descr="Peine ergonómico con mango largo para peinarse con comodidad">
            <a:extLst>
              <a:ext uri="{FF2B5EF4-FFF2-40B4-BE49-F238E27FC236}">
                <a16:creationId xmlns:a16="http://schemas.microsoft.com/office/drawing/2014/main" id="{2A9FB86C-AFFE-4819-95DE-19B9922C7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6" y="1904348"/>
            <a:ext cx="2337244" cy="223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uidados básicos en personas dependientes: Afeitado facial ⋆ Qresi">
            <a:extLst>
              <a:ext uri="{FF2B5EF4-FFF2-40B4-BE49-F238E27FC236}">
                <a16:creationId xmlns:a16="http://schemas.microsoft.com/office/drawing/2014/main" id="{F819C0B2-E9E2-4E07-9CC4-4B385A10E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720" y="1946877"/>
            <a:ext cx="3027397" cy="20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onozca cinco iniciativas empresariales de apoyo a la tercera edad que hay  en el país">
            <a:extLst>
              <a:ext uri="{FF2B5EF4-FFF2-40B4-BE49-F238E27FC236}">
                <a16:creationId xmlns:a16="http://schemas.microsoft.com/office/drawing/2014/main" id="{851DDCD3-A195-4936-A627-27353C58C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77" y="4311440"/>
            <a:ext cx="3189767" cy="248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Abuso financiero contra adultos mayores">
            <a:extLst>
              <a:ext uri="{FF2B5EF4-FFF2-40B4-BE49-F238E27FC236}">
                <a16:creationId xmlns:a16="http://schemas.microsoft.com/office/drawing/2014/main" id="{F7A89179-3DE3-4A62-962C-77F4D4666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513" y="1904346"/>
            <a:ext cx="3650836" cy="209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ómo convencer a las personas mayores de que ya no pueden vivir solas | EL  PAÍS">
            <a:extLst>
              <a:ext uri="{FF2B5EF4-FFF2-40B4-BE49-F238E27FC236}">
                <a16:creationId xmlns:a16="http://schemas.microsoft.com/office/drawing/2014/main" id="{5F53DC49-6028-4B75-BC22-54CF73FB0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612" y="4146092"/>
            <a:ext cx="3097617" cy="232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A834E53-FD49-BE1C-B4BA-4C6059965E08}"/>
              </a:ext>
            </a:extLst>
          </p:cNvPr>
          <p:cNvSpPr txBox="1"/>
          <p:nvPr/>
        </p:nvSpPr>
        <p:spPr>
          <a:xfrm>
            <a:off x="3235532" y="194535"/>
            <a:ext cx="662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CO" sz="2800" b="1" dirty="0">
                <a:solidFill>
                  <a:srgbClr val="002060"/>
                </a:solidFill>
              </a:rPr>
              <a:t>Independencia, AVD y tipos de apoyo </a:t>
            </a:r>
            <a:r>
              <a:rPr lang="es-ES" sz="2800" b="1" dirty="0">
                <a:solidFill>
                  <a:srgbClr val="082547"/>
                </a:solidFill>
                <a:latin typeface="+mj-lt"/>
              </a:rPr>
              <a:t> </a:t>
            </a:r>
            <a:endParaRPr lang="es-CO" sz="2800" dirty="0">
              <a:solidFill>
                <a:srgbClr val="008DBD"/>
              </a:solidFill>
              <a:latin typeface="+mj-lt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EECB72BF-AAAB-0321-9173-159600F3541C}"/>
              </a:ext>
            </a:extLst>
          </p:cNvPr>
          <p:cNvSpPr/>
          <p:nvPr/>
        </p:nvSpPr>
        <p:spPr>
          <a:xfrm>
            <a:off x="3060354" y="280073"/>
            <a:ext cx="435429" cy="3265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05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90e305b-ab88-49ef-bbdc-2ccf1237453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7093740623CA4D89F5CCEF92C2DDA7" ma:contentTypeVersion="17" ma:contentTypeDescription="Create a new document." ma:contentTypeScope="" ma:versionID="3559eec738f428663f05aaf11c422699">
  <xsd:schema xmlns:xsd="http://www.w3.org/2001/XMLSchema" xmlns:xs="http://www.w3.org/2001/XMLSchema" xmlns:p="http://schemas.microsoft.com/office/2006/metadata/properties" xmlns:ns3="690e305b-ab88-49ef-bbdc-2ccf1237453d" xmlns:ns4="16df2433-878a-4476-9b86-442ebb45b593" targetNamespace="http://schemas.microsoft.com/office/2006/metadata/properties" ma:root="true" ma:fieldsID="9f912954baac39a173d8cfdbc56adda0" ns3:_="" ns4:_="">
    <xsd:import namespace="690e305b-ab88-49ef-bbdc-2ccf1237453d"/>
    <xsd:import namespace="16df2433-878a-4476-9b86-442ebb45b5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e305b-ab88-49ef-bbdc-2ccf123745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f2433-878a-4476-9b86-442ebb45b59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E2F2BC-0AA5-4445-82F4-202F53D278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1022EA-5ED4-455D-B2BE-E85005C11840}">
  <ds:schemaRefs>
    <ds:schemaRef ds:uri="16df2433-878a-4476-9b86-442ebb45b593"/>
    <ds:schemaRef ds:uri="http://www.w3.org/XML/1998/namespace"/>
    <ds:schemaRef ds:uri="http://purl.org/dc/elements/1.1/"/>
    <ds:schemaRef ds:uri="690e305b-ab88-49ef-bbdc-2ccf1237453d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5D236E5-7A6F-445B-A448-5F8E85E40F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0e305b-ab88-49ef-bbdc-2ccf1237453d"/>
    <ds:schemaRef ds:uri="16df2433-878a-4476-9b86-442ebb45b5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1380</TotalTime>
  <Words>1058</Words>
  <Application>Microsoft Office PowerPoint</Application>
  <PresentationFormat>Panorámica</PresentationFormat>
  <Paragraphs>133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ff2</vt:lpstr>
      <vt:lpstr>Playfair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Juliana Benjumea Arango</dc:creator>
  <cp:lastModifiedBy>Angelica Jhoan  Alarcon Garcia</cp:lastModifiedBy>
  <cp:revision>118</cp:revision>
  <dcterms:created xsi:type="dcterms:W3CDTF">2020-02-11T19:22:28Z</dcterms:created>
  <dcterms:modified xsi:type="dcterms:W3CDTF">2025-04-11T13:27:29Z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0x0101001E7093740623CA4D89F5CCEF92C2DDA7</vt:lpwstr>
  </property>
</Properties>
</file>